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mov" ContentType="video/quicktime"/>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34" r:id="rId2"/>
    <p:sldMasterId id="2147483758" r:id="rId3"/>
    <p:sldMasterId id="2147483770" r:id="rId4"/>
    <p:sldMasterId id="2147483782" r:id="rId5"/>
    <p:sldMasterId id="2147483794" r:id="rId6"/>
    <p:sldMasterId id="2147483818" r:id="rId7"/>
    <p:sldMasterId id="2147483830" r:id="rId8"/>
    <p:sldMasterId id="2147483854" r:id="rId9"/>
    <p:sldMasterId id="2147483867" r:id="rId10"/>
    <p:sldMasterId id="2147483892" r:id="rId11"/>
  </p:sldMasterIdLst>
  <p:notesMasterIdLst>
    <p:notesMasterId r:id="rId29"/>
  </p:notesMasterIdLst>
  <p:sldIdLst>
    <p:sldId id="371" r:id="rId12"/>
    <p:sldId id="341" r:id="rId13"/>
    <p:sldId id="342" r:id="rId14"/>
    <p:sldId id="343" r:id="rId15"/>
    <p:sldId id="355" r:id="rId16"/>
    <p:sldId id="356" r:id="rId17"/>
    <p:sldId id="357" r:id="rId18"/>
    <p:sldId id="358" r:id="rId19"/>
    <p:sldId id="360" r:id="rId20"/>
    <p:sldId id="364" r:id="rId21"/>
    <p:sldId id="365" r:id="rId22"/>
    <p:sldId id="370" r:id="rId23"/>
    <p:sldId id="372" r:id="rId24"/>
    <p:sldId id="362" r:id="rId25"/>
    <p:sldId id="317" r:id="rId26"/>
    <p:sldId id="367" r:id="rId27"/>
    <p:sldId id="366"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2E4FF"/>
    <a:srgbClr val="FF7D7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05"/>
    <p:restoredTop sz="91799" autoAdjust="0"/>
  </p:normalViewPr>
  <p:slideViewPr>
    <p:cSldViewPr snapToGrid="0" snapToObjects="1">
      <p:cViewPr varScale="1">
        <p:scale>
          <a:sx n="195" d="100"/>
          <a:sy n="195" d="100"/>
        </p:scale>
        <p:origin x="1200" y="184"/>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9.xml"/><Relationship Id="rId21" Type="http://schemas.openxmlformats.org/officeDocument/2006/relationships/slide" Target="slides/slide10.xml"/><Relationship Id="rId22" Type="http://schemas.openxmlformats.org/officeDocument/2006/relationships/slide" Target="slides/slide11.xml"/><Relationship Id="rId23" Type="http://schemas.openxmlformats.org/officeDocument/2006/relationships/slide" Target="slides/slide12.xml"/><Relationship Id="rId24" Type="http://schemas.openxmlformats.org/officeDocument/2006/relationships/slide" Target="slides/slide13.xml"/><Relationship Id="rId25" Type="http://schemas.openxmlformats.org/officeDocument/2006/relationships/slide" Target="slides/slide14.xml"/><Relationship Id="rId26" Type="http://schemas.openxmlformats.org/officeDocument/2006/relationships/slide" Target="slides/slide15.xml"/><Relationship Id="rId27" Type="http://schemas.openxmlformats.org/officeDocument/2006/relationships/slide" Target="slides/slide16.xml"/><Relationship Id="rId28"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tableStyles" Target="tableStyles.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 Target="slides/slide1.xml"/><Relationship Id="rId13" Type="http://schemas.openxmlformats.org/officeDocument/2006/relationships/slide" Target="slides/slide2.xml"/><Relationship Id="rId14" Type="http://schemas.openxmlformats.org/officeDocument/2006/relationships/slide" Target="slides/slide3.xml"/><Relationship Id="rId15" Type="http://schemas.openxmlformats.org/officeDocument/2006/relationships/slide" Target="slides/slide4.xml"/><Relationship Id="rId16" Type="http://schemas.openxmlformats.org/officeDocument/2006/relationships/slide" Target="slides/slide5.xml"/><Relationship Id="rId17" Type="http://schemas.openxmlformats.org/officeDocument/2006/relationships/slide" Target="slides/slide6.xml"/><Relationship Id="rId18" Type="http://schemas.openxmlformats.org/officeDocument/2006/relationships/slide" Target="slides/slide7.xml"/><Relationship Id="rId1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14B202D-CAA5-A24B-82C2-112230D214C6}" type="datetimeFigureOut">
              <a:rPr lang="en-US" smtClean="0"/>
              <a:t>7/20/16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7ECCF9-D2D6-CD41-95F3-73C93DAE2E6B}" type="slidenum">
              <a:rPr lang="en-US" smtClean="0"/>
              <a:t>‹#›</a:t>
            </a:fld>
            <a:endParaRPr lang="en-US"/>
          </a:p>
        </p:txBody>
      </p:sp>
    </p:spTree>
    <p:extLst>
      <p:ext uri="{BB962C8B-B14F-4D97-AF65-F5344CB8AC3E}">
        <p14:creationId xmlns:p14="http://schemas.microsoft.com/office/powerpoint/2010/main" val="66238585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4A94E041-5897-8D41-A490-5A8D002C8ECB}" type="slidenum">
              <a:rPr lang="en-US" sz="1200"/>
              <a:pPr/>
              <a:t>1</a:t>
            </a:fld>
            <a:endParaRPr lang="en-US" sz="1200"/>
          </a:p>
        </p:txBody>
      </p:sp>
      <p:sp>
        <p:nvSpPr>
          <p:cNvPr id="21507" name="Rectangle 1026"/>
          <p:cNvSpPr>
            <a:spLocks noGrp="1" noRot="1" noChangeAspect="1" noChangeArrowheads="1" noTextEdit="1"/>
          </p:cNvSpPr>
          <p:nvPr>
            <p:ph type="sldImg"/>
          </p:nvPr>
        </p:nvSpPr>
        <p:spPr>
          <a:ln/>
        </p:spPr>
      </p:sp>
      <p:sp>
        <p:nvSpPr>
          <p:cNvPr id="21508" name="Rectangle 1027"/>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801544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30" name="Shape 184"/>
          <p:cNvSpPr>
            <a:spLocks noGrp="1" noRot="1" noChangeAspect="1" noTextEdit="1"/>
          </p:cNvSpPr>
          <p:nvPr>
            <p:ph type="sldImg" idx="2"/>
          </p:nvPr>
        </p:nvSpPr>
        <p:spPr>
          <a:noFill/>
          <a:ln/>
        </p:spPr>
      </p:sp>
      <p:sp>
        <p:nvSpPr>
          <p:cNvPr id="22531" name="Shape 185"/>
          <p:cNvSpPr txBox="1">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1100" b="1" kern="1200" dirty="0" smtClean="0">
                <a:solidFill>
                  <a:schemeClr val="tx1"/>
                </a:solidFill>
                <a:latin typeface="+mn-lt"/>
                <a:ea typeface="ＭＳ Ｐゴシック" charset="-128"/>
                <a:cs typeface="ＭＳ Ｐゴシック" charset="-128"/>
              </a:rPr>
              <a:t>Figure 1.</a:t>
            </a:r>
            <a:r>
              <a:rPr lang="en-US" sz="1100" b="1" i="1" kern="1200" dirty="0" smtClean="0">
                <a:solidFill>
                  <a:schemeClr val="tx1"/>
                </a:solidFill>
                <a:latin typeface="+mn-lt"/>
                <a:ea typeface="ＭＳ Ｐゴシック" charset="-128"/>
                <a:cs typeface="ＭＳ Ｐゴシック" charset="-128"/>
              </a:rPr>
              <a:t> </a:t>
            </a:r>
            <a:r>
              <a:rPr lang="en-US" sz="1100" kern="1200" dirty="0" smtClean="0">
                <a:solidFill>
                  <a:schemeClr val="tx1"/>
                </a:solidFill>
                <a:latin typeface="+mn-lt"/>
                <a:ea typeface="ＭＳ Ｐゴシック" charset="-128"/>
                <a:cs typeface="ＭＳ Ｐゴシック" charset="-128"/>
              </a:rPr>
              <a:t>AV-1451 mean images of participant groups </a:t>
            </a:r>
          </a:p>
          <a:p>
            <a:pPr marL="0" marR="0" indent="0" algn="l" defTabSz="457200" rtl="0" eaLnBrk="1" fontAlgn="base" latinLnBrk="0" hangingPunct="1">
              <a:lnSpc>
                <a:spcPct val="100000"/>
              </a:lnSpc>
              <a:spcBef>
                <a:spcPct val="0"/>
              </a:spcBef>
              <a:spcAft>
                <a:spcPct val="0"/>
              </a:spcAft>
              <a:buClrTx/>
              <a:buSzTx/>
              <a:buFontTx/>
              <a:buNone/>
              <a:tabLst/>
              <a:defRPr/>
            </a:pPr>
            <a:r>
              <a:rPr lang="en-US" sz="1100" i="1" kern="1200" dirty="0" smtClean="0">
                <a:solidFill>
                  <a:schemeClr val="tx1"/>
                </a:solidFill>
                <a:latin typeface="+mn-lt"/>
                <a:ea typeface="ＭＳ Ｐゴシック" charset="-128"/>
                <a:cs typeface="ＭＳ Ｐゴシック" charset="-128"/>
              </a:rPr>
              <a:t>Surface projections and coronal slices for young healthy adults (YA), old PiB- healthy adult (OA), old PiB</a:t>
            </a:r>
            <a:r>
              <a:rPr lang="en-US" sz="1100" kern="1200" dirty="0" smtClean="0">
                <a:solidFill>
                  <a:schemeClr val="tx1"/>
                </a:solidFill>
                <a:latin typeface="+mn-lt"/>
                <a:ea typeface="ＭＳ Ｐゴシック" charset="-128"/>
                <a:cs typeface="ＭＳ Ｐゴシック" charset="-128"/>
              </a:rPr>
              <a:t>+</a:t>
            </a:r>
            <a:r>
              <a:rPr lang="en-US" sz="1100" i="1" kern="1200" dirty="0" smtClean="0">
                <a:solidFill>
                  <a:schemeClr val="tx1"/>
                </a:solidFill>
                <a:latin typeface="+mn-lt"/>
                <a:ea typeface="ＭＳ Ｐゴシック" charset="-128"/>
                <a:cs typeface="ＭＳ Ｐゴシック" charset="-128"/>
              </a:rPr>
              <a:t> healthy adult (OA), and AD patients are presented. Differences between cognitively healthy participants were primarily localized in inferior and lateral temporal subregions, while patient vs. control differences extended into other temporal as well as parietal and frontal cortical regions.</a:t>
            </a:r>
            <a:endParaRPr lang="en-US" sz="1100" kern="1200" dirty="0" smtClean="0">
              <a:solidFill>
                <a:schemeClr val="tx1"/>
              </a:solidFill>
              <a:latin typeface="+mn-lt"/>
              <a:ea typeface="ＭＳ Ｐゴシック" charset="-128"/>
              <a:cs typeface="ＭＳ Ｐゴシック" charset="-128"/>
            </a:endParaRPr>
          </a:p>
          <a:p>
            <a:pPr eaLnBrk="1" hangingPunct="1">
              <a:spcBef>
                <a:spcPct val="0"/>
              </a:spcBef>
            </a:pP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087200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06F8A063-3335-7243-B67B-676394A5ACC1}"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926780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06F8A063-3335-7243-B67B-676394A5ACC1}"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000277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DCC2F-954A-D04B-9720-AF1457B88EE0}" type="slidenum">
              <a:rPr lang="en-US" smtClean="0"/>
              <a:t>4</a:t>
            </a:fld>
            <a:endParaRPr lang="en-US"/>
          </a:p>
        </p:txBody>
      </p:sp>
    </p:spTree>
    <p:extLst>
      <p:ext uri="{BB962C8B-B14F-4D97-AF65-F5344CB8AC3E}">
        <p14:creationId xmlns:p14="http://schemas.microsoft.com/office/powerpoint/2010/main" val="1324216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DCC2F-954A-D04B-9720-AF1457B88EE0}"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959536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DCC2F-954A-D04B-9720-AF1457B88EE0}"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43778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DCC2F-954A-D04B-9720-AF1457B88EE0}"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866190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smtClean="0"/>
          </a:p>
        </p:txBody>
      </p:sp>
      <p:sp>
        <p:nvSpPr>
          <p:cNvPr id="4" name="Slide Number Placeholder 3"/>
          <p:cNvSpPr>
            <a:spLocks noGrp="1"/>
          </p:cNvSpPr>
          <p:nvPr>
            <p:ph type="sldNum" sz="quarter" idx="10"/>
          </p:nvPr>
        </p:nvSpPr>
        <p:spPr/>
        <p:txBody>
          <a:bodyPr/>
          <a:lstStyle/>
          <a:p>
            <a:fld id="{540A9093-1DAD-514F-B767-5E353E4B0811}"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685045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30" name="Shape 184"/>
          <p:cNvSpPr>
            <a:spLocks noGrp="1" noRot="1" noChangeAspect="1" noTextEdit="1"/>
          </p:cNvSpPr>
          <p:nvPr>
            <p:ph type="sldImg" idx="2"/>
          </p:nvPr>
        </p:nvSpPr>
        <p:spPr>
          <a:noFill/>
          <a:ln/>
        </p:spPr>
      </p:sp>
      <p:sp>
        <p:nvSpPr>
          <p:cNvPr id="22531" name="Shape 185"/>
          <p:cNvSpPr txBox="1">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r>
              <a:rPr lang="en-US" dirty="0" smtClean="0">
                <a:latin typeface="Arial" charset="0"/>
                <a:ea typeface="ＭＳ Ｐゴシック" charset="0"/>
                <a:cs typeface="ＭＳ Ｐゴシック" charset="0"/>
              </a:rPr>
              <a:t>Braak message:</a:t>
            </a:r>
          </a:p>
          <a:p>
            <a:pPr eaLnBrk="1" hangingPunct="1">
              <a:spcBef>
                <a:spcPct val="0"/>
              </a:spcBef>
            </a:pPr>
            <a:r>
              <a:rPr lang="en-US" dirty="0" smtClean="0">
                <a:latin typeface="Arial" charset="0"/>
                <a:ea typeface="ＭＳ Ｐゴシック" charset="0"/>
                <a:cs typeface="ＭＳ Ｐゴシック" charset="0"/>
              </a:rPr>
              <a:t>even </a:t>
            </a:r>
            <a:r>
              <a:rPr lang="en-US" dirty="0" err="1" smtClean="0">
                <a:latin typeface="Arial" charset="0"/>
                <a:ea typeface="ＭＳ Ｐゴシック" charset="0"/>
                <a:cs typeface="ＭＳ Ｐゴシック" charset="0"/>
              </a:rPr>
              <a:t>tho</a:t>
            </a:r>
            <a:r>
              <a:rPr lang="en-US" dirty="0" smtClean="0">
                <a:latin typeface="Arial" charset="0"/>
                <a:ea typeface="ＭＳ Ｐゴシック" charset="0"/>
                <a:cs typeface="ＭＳ Ｐゴシック" charset="0"/>
              </a:rPr>
              <a:t> CS, suggestion is spread from MTL into limbic system into neocortex</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226232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C79F25-01EF-1246-A3AF-2B99B8490AE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13358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3FF085-0BFB-694A-9716-85138133525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5621376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457200" y="274637"/>
            <a:ext cx="8229600" cy="11432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4" name="Shape 14"/>
          <p:cNvSpPr txBox="1">
            <a:spLocks noGrp="1"/>
          </p:cNvSpPr>
          <p:nvPr>
            <p:ph type="body" idx="1"/>
          </p:nvPr>
        </p:nvSpPr>
        <p:spPr>
          <a:xfrm>
            <a:off x="457200" y="1600202"/>
            <a:ext cx="8229600" cy="49675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5" name="Shape 15"/>
          <p:cNvSpPr txBox="1">
            <a:spLocks noGrp="1"/>
          </p:cNvSpPr>
          <p:nvPr>
            <p:ph type="sldNum" idx="12"/>
          </p:nvPr>
        </p:nvSpPr>
        <p:spPr>
          <a:xfrm>
            <a:off x="8556794" y="6333133"/>
            <a:ext cx="548699" cy="524800"/>
          </a:xfrm>
          <a:prstGeom prst="rect">
            <a:avLst/>
          </a:prstGeom>
        </p:spPr>
        <p:txBody>
          <a:bodyPr lIns="91425" tIns="91425" rIns="91425" bIns="91425" anchor="ctr" anchorCtr="0">
            <a:noAutofit/>
          </a:bodyPr>
          <a:lstStyle>
            <a:lvl1pPr>
              <a:spcBef>
                <a:spcPts val="0"/>
              </a:spcBef>
              <a:buNone/>
              <a:defRPr/>
            </a:lvl1pPr>
          </a:lstStyle>
          <a:p>
            <a:fld id="{00000000-1234-1234-1234-123412341234}" type="slidenum">
              <a:rPr lang="en">
                <a:solidFill>
                  <a:srgbClr val="000000"/>
                </a:solidFill>
              </a:rPr>
              <a:pPr/>
              <a:t>‹#›</a:t>
            </a:fld>
            <a:endParaRPr lang="en">
              <a:solidFill>
                <a:srgbClr val="000000"/>
              </a:solidFill>
            </a:endParaRPr>
          </a:p>
        </p:txBody>
      </p:sp>
    </p:spTree>
    <p:extLst>
      <p:ext uri="{BB962C8B-B14F-4D97-AF65-F5344CB8AC3E}">
        <p14:creationId xmlns:p14="http://schemas.microsoft.com/office/powerpoint/2010/main" val="190691936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C8EC1C-1866-D143-8AB5-E4C64D044C2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6116331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BB73FF-63AF-5647-B0C4-3FFD1006A75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2753949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8CEC43-5FB0-754A-834D-3DBE84A6B58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1346555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84CDB48-5719-5347-9CE4-4D59742D507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153097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C77986B-304D-9543-A70E-E7D5CCBBBE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6669449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D6A3BD0-199C-8847-9DD6-5085FE19C42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0560476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4FF9CC4-AB52-3A47-92E8-0AE82AA096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0748308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F4181E7-788B-CD43-8A25-04E43DC1AB3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5513086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C64E5C5-9990-024B-AA4B-BA98BE35C5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82045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854163-74DA-534E-AFE7-77A563033D5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458137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99D480-7876-8045-880D-14D1AE5FF14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4321976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AC533C-E7BE-2A4B-993F-4AC335EE883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869487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457200" y="274637"/>
            <a:ext cx="8229600" cy="11432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4" name="Shape 14"/>
          <p:cNvSpPr txBox="1">
            <a:spLocks noGrp="1"/>
          </p:cNvSpPr>
          <p:nvPr>
            <p:ph type="body" idx="1"/>
          </p:nvPr>
        </p:nvSpPr>
        <p:spPr>
          <a:xfrm>
            <a:off x="457200" y="1600202"/>
            <a:ext cx="8229600" cy="49675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5" name="Shape 15"/>
          <p:cNvSpPr txBox="1">
            <a:spLocks noGrp="1"/>
          </p:cNvSpPr>
          <p:nvPr>
            <p:ph type="sldNum" idx="12"/>
          </p:nvPr>
        </p:nvSpPr>
        <p:spPr>
          <a:xfrm>
            <a:off x="8556794" y="6333133"/>
            <a:ext cx="548699" cy="524800"/>
          </a:xfrm>
          <a:prstGeom prst="rect">
            <a:avLst/>
          </a:prstGeom>
        </p:spPr>
        <p:txBody>
          <a:bodyPr lIns="91425" tIns="91425" rIns="91425" bIns="91425" anchor="ctr" anchorCtr="0">
            <a:noAutofit/>
          </a:bodyPr>
          <a:lstStyle>
            <a:lvl1pPr>
              <a:spcBef>
                <a:spcPts val="0"/>
              </a:spcBef>
              <a:buNone/>
              <a:defRPr/>
            </a:lvl1pPr>
          </a:lstStyle>
          <a:p>
            <a:fld id="{00000000-1234-1234-1234-123412341234}" type="slidenum">
              <a:rPr lang="en">
                <a:solidFill>
                  <a:srgbClr val="000000"/>
                </a:solidFill>
              </a:rPr>
              <a:pPr/>
              <a:t>‹#›</a:t>
            </a:fld>
            <a:endParaRPr lang="en">
              <a:solidFill>
                <a:srgbClr val="000000"/>
              </a:solidFill>
            </a:endParaRPr>
          </a:p>
        </p:txBody>
      </p:sp>
    </p:spTree>
    <p:extLst>
      <p:ext uri="{BB962C8B-B14F-4D97-AF65-F5344CB8AC3E}">
        <p14:creationId xmlns:p14="http://schemas.microsoft.com/office/powerpoint/2010/main" val="60183972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30940" indent="0" algn="ctr">
              <a:buNone/>
              <a:defRPr>
                <a:solidFill>
                  <a:schemeClr val="tx1">
                    <a:tint val="75000"/>
                  </a:schemeClr>
                </a:solidFill>
              </a:defRPr>
            </a:lvl2pPr>
            <a:lvl3pPr marL="861879" indent="0" algn="ctr">
              <a:buNone/>
              <a:defRPr>
                <a:solidFill>
                  <a:schemeClr val="tx1">
                    <a:tint val="75000"/>
                  </a:schemeClr>
                </a:solidFill>
              </a:defRPr>
            </a:lvl3pPr>
            <a:lvl4pPr marL="1292819" indent="0" algn="ctr">
              <a:buNone/>
              <a:defRPr>
                <a:solidFill>
                  <a:schemeClr val="tx1">
                    <a:tint val="75000"/>
                  </a:schemeClr>
                </a:solidFill>
              </a:defRPr>
            </a:lvl4pPr>
            <a:lvl5pPr marL="1723760" indent="0" algn="ctr">
              <a:buNone/>
              <a:defRPr>
                <a:solidFill>
                  <a:schemeClr val="tx1">
                    <a:tint val="75000"/>
                  </a:schemeClr>
                </a:solidFill>
              </a:defRPr>
            </a:lvl5pPr>
            <a:lvl6pPr marL="2154700" indent="0" algn="ctr">
              <a:buNone/>
              <a:defRPr>
                <a:solidFill>
                  <a:schemeClr val="tx1">
                    <a:tint val="75000"/>
                  </a:schemeClr>
                </a:solidFill>
              </a:defRPr>
            </a:lvl6pPr>
            <a:lvl7pPr marL="2585639" indent="0" algn="ctr">
              <a:buNone/>
              <a:defRPr>
                <a:solidFill>
                  <a:schemeClr val="tx1">
                    <a:tint val="75000"/>
                  </a:schemeClr>
                </a:solidFill>
              </a:defRPr>
            </a:lvl7pPr>
            <a:lvl8pPr marL="3016579" indent="0" algn="ctr">
              <a:buNone/>
              <a:defRPr>
                <a:solidFill>
                  <a:schemeClr val="tx1">
                    <a:tint val="75000"/>
                  </a:schemeClr>
                </a:solidFill>
              </a:defRPr>
            </a:lvl8pPr>
            <a:lvl9pPr marL="344751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0DCE930-F9A9-6648-85BC-00EFB091D55B}" type="datetimeFigureOut">
              <a:rPr lang="en-US" smtClean="0">
                <a:solidFill>
                  <a:prstClr val="black">
                    <a:tint val="75000"/>
                  </a:prstClr>
                </a:solidFill>
              </a:rPr>
              <a:pPr/>
              <a:t>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DF472B-E883-D94A-9B70-80562F022A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19541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DCE930-F9A9-6648-85BC-00EFB091D55B}" type="datetimeFigureOut">
              <a:rPr lang="en-US" smtClean="0">
                <a:solidFill>
                  <a:prstClr val="black">
                    <a:tint val="75000"/>
                  </a:prstClr>
                </a:solidFill>
              </a:rPr>
              <a:pPr/>
              <a:t>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DF472B-E883-D94A-9B70-80562F022A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544543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377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1885">
                <a:solidFill>
                  <a:schemeClr val="tx1">
                    <a:tint val="75000"/>
                  </a:schemeClr>
                </a:solidFill>
              </a:defRPr>
            </a:lvl1pPr>
            <a:lvl2pPr marL="430940" indent="0">
              <a:buNone/>
              <a:defRPr sz="1697">
                <a:solidFill>
                  <a:schemeClr val="tx1">
                    <a:tint val="75000"/>
                  </a:schemeClr>
                </a:solidFill>
              </a:defRPr>
            </a:lvl2pPr>
            <a:lvl3pPr marL="861879" indent="0">
              <a:buNone/>
              <a:defRPr sz="1508">
                <a:solidFill>
                  <a:schemeClr val="tx1">
                    <a:tint val="75000"/>
                  </a:schemeClr>
                </a:solidFill>
              </a:defRPr>
            </a:lvl3pPr>
            <a:lvl4pPr marL="1292819" indent="0">
              <a:buNone/>
              <a:defRPr sz="1320">
                <a:solidFill>
                  <a:schemeClr val="tx1">
                    <a:tint val="75000"/>
                  </a:schemeClr>
                </a:solidFill>
              </a:defRPr>
            </a:lvl4pPr>
            <a:lvl5pPr marL="1723760" indent="0">
              <a:buNone/>
              <a:defRPr sz="1320">
                <a:solidFill>
                  <a:schemeClr val="tx1">
                    <a:tint val="75000"/>
                  </a:schemeClr>
                </a:solidFill>
              </a:defRPr>
            </a:lvl5pPr>
            <a:lvl6pPr marL="2154700" indent="0">
              <a:buNone/>
              <a:defRPr sz="1320">
                <a:solidFill>
                  <a:schemeClr val="tx1">
                    <a:tint val="75000"/>
                  </a:schemeClr>
                </a:solidFill>
              </a:defRPr>
            </a:lvl6pPr>
            <a:lvl7pPr marL="2585639" indent="0">
              <a:buNone/>
              <a:defRPr sz="1320">
                <a:solidFill>
                  <a:schemeClr val="tx1">
                    <a:tint val="75000"/>
                  </a:schemeClr>
                </a:solidFill>
              </a:defRPr>
            </a:lvl7pPr>
            <a:lvl8pPr marL="3016579" indent="0">
              <a:buNone/>
              <a:defRPr sz="1320">
                <a:solidFill>
                  <a:schemeClr val="tx1">
                    <a:tint val="75000"/>
                  </a:schemeClr>
                </a:solidFill>
              </a:defRPr>
            </a:lvl8pPr>
            <a:lvl9pPr marL="3447519" indent="0">
              <a:buNone/>
              <a:defRPr sz="132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DCE930-F9A9-6648-85BC-00EFB091D55B}" type="datetimeFigureOut">
              <a:rPr lang="en-US" smtClean="0">
                <a:solidFill>
                  <a:prstClr val="black">
                    <a:tint val="75000"/>
                  </a:prstClr>
                </a:solidFill>
              </a:rPr>
              <a:pPr/>
              <a:t>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DF472B-E883-D94A-9B70-80562F022A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086619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639"/>
            </a:lvl1pPr>
            <a:lvl2pPr>
              <a:defRPr sz="2262"/>
            </a:lvl2pPr>
            <a:lvl3pPr>
              <a:defRPr sz="1885"/>
            </a:lvl3pPr>
            <a:lvl4pPr>
              <a:defRPr sz="1697"/>
            </a:lvl4pPr>
            <a:lvl5pPr>
              <a:defRPr sz="1697"/>
            </a:lvl5pPr>
            <a:lvl6pPr>
              <a:defRPr sz="1697"/>
            </a:lvl6pPr>
            <a:lvl7pPr>
              <a:defRPr sz="1697"/>
            </a:lvl7pPr>
            <a:lvl8pPr>
              <a:defRPr sz="1697"/>
            </a:lvl8pPr>
            <a:lvl9pPr>
              <a:defRPr sz="169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639"/>
            </a:lvl1pPr>
            <a:lvl2pPr>
              <a:defRPr sz="2262"/>
            </a:lvl2pPr>
            <a:lvl3pPr>
              <a:defRPr sz="1885"/>
            </a:lvl3pPr>
            <a:lvl4pPr>
              <a:defRPr sz="1697"/>
            </a:lvl4pPr>
            <a:lvl5pPr>
              <a:defRPr sz="1697"/>
            </a:lvl5pPr>
            <a:lvl6pPr>
              <a:defRPr sz="1697"/>
            </a:lvl6pPr>
            <a:lvl7pPr>
              <a:defRPr sz="1697"/>
            </a:lvl7pPr>
            <a:lvl8pPr>
              <a:defRPr sz="1697"/>
            </a:lvl8pPr>
            <a:lvl9pPr>
              <a:defRPr sz="169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0DCE930-F9A9-6648-85BC-00EFB091D55B}" type="datetimeFigureOut">
              <a:rPr lang="en-US" smtClean="0">
                <a:solidFill>
                  <a:prstClr val="black">
                    <a:tint val="75000"/>
                  </a:prstClr>
                </a:solidFill>
              </a:rPr>
              <a:pPr/>
              <a:t>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DF472B-E883-D94A-9B70-80562F022A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759647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262" b="1"/>
            </a:lvl1pPr>
            <a:lvl2pPr marL="430940" indent="0">
              <a:buNone/>
              <a:defRPr sz="1885" b="1"/>
            </a:lvl2pPr>
            <a:lvl3pPr marL="861879" indent="0">
              <a:buNone/>
              <a:defRPr sz="1697" b="1"/>
            </a:lvl3pPr>
            <a:lvl4pPr marL="1292819" indent="0">
              <a:buNone/>
              <a:defRPr sz="1508" b="1"/>
            </a:lvl4pPr>
            <a:lvl5pPr marL="1723760" indent="0">
              <a:buNone/>
              <a:defRPr sz="1508" b="1"/>
            </a:lvl5pPr>
            <a:lvl6pPr marL="2154700" indent="0">
              <a:buNone/>
              <a:defRPr sz="1508" b="1"/>
            </a:lvl6pPr>
            <a:lvl7pPr marL="2585639" indent="0">
              <a:buNone/>
              <a:defRPr sz="1508" b="1"/>
            </a:lvl7pPr>
            <a:lvl8pPr marL="3016579" indent="0">
              <a:buNone/>
              <a:defRPr sz="1508" b="1"/>
            </a:lvl8pPr>
            <a:lvl9pPr marL="3447519" indent="0">
              <a:buNone/>
              <a:defRPr sz="1508" b="1"/>
            </a:lvl9pPr>
          </a:lstStyle>
          <a:p>
            <a:pPr lvl="0"/>
            <a:r>
              <a:rPr lang="en-US" smtClean="0"/>
              <a:t>Click to edit Master text styles</a:t>
            </a:r>
          </a:p>
        </p:txBody>
      </p:sp>
      <p:sp>
        <p:nvSpPr>
          <p:cNvPr id="4" name="Content Placeholder 3"/>
          <p:cNvSpPr>
            <a:spLocks noGrp="1"/>
          </p:cNvSpPr>
          <p:nvPr>
            <p:ph sz="half" idx="2"/>
          </p:nvPr>
        </p:nvSpPr>
        <p:spPr>
          <a:xfrm>
            <a:off x="457200" y="2174876"/>
            <a:ext cx="4040188" cy="3951288"/>
          </a:xfrm>
        </p:spPr>
        <p:txBody>
          <a:bodyPr/>
          <a:lstStyle>
            <a:lvl1pPr>
              <a:defRPr sz="2262"/>
            </a:lvl1pPr>
            <a:lvl2pPr>
              <a:defRPr sz="1885"/>
            </a:lvl2pPr>
            <a:lvl3pPr>
              <a:defRPr sz="1697"/>
            </a:lvl3pPr>
            <a:lvl4pPr>
              <a:defRPr sz="1508"/>
            </a:lvl4pPr>
            <a:lvl5pPr>
              <a:defRPr sz="1508"/>
            </a:lvl5pPr>
            <a:lvl6pPr>
              <a:defRPr sz="1508"/>
            </a:lvl6pPr>
            <a:lvl7pPr>
              <a:defRPr sz="1508"/>
            </a:lvl7pPr>
            <a:lvl8pPr>
              <a:defRPr sz="1508"/>
            </a:lvl8pPr>
            <a:lvl9pPr>
              <a:defRPr sz="150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262" b="1"/>
            </a:lvl1pPr>
            <a:lvl2pPr marL="430940" indent="0">
              <a:buNone/>
              <a:defRPr sz="1885" b="1"/>
            </a:lvl2pPr>
            <a:lvl3pPr marL="861879" indent="0">
              <a:buNone/>
              <a:defRPr sz="1697" b="1"/>
            </a:lvl3pPr>
            <a:lvl4pPr marL="1292819" indent="0">
              <a:buNone/>
              <a:defRPr sz="1508" b="1"/>
            </a:lvl4pPr>
            <a:lvl5pPr marL="1723760" indent="0">
              <a:buNone/>
              <a:defRPr sz="1508" b="1"/>
            </a:lvl5pPr>
            <a:lvl6pPr marL="2154700" indent="0">
              <a:buNone/>
              <a:defRPr sz="1508" b="1"/>
            </a:lvl6pPr>
            <a:lvl7pPr marL="2585639" indent="0">
              <a:buNone/>
              <a:defRPr sz="1508" b="1"/>
            </a:lvl7pPr>
            <a:lvl8pPr marL="3016579" indent="0">
              <a:buNone/>
              <a:defRPr sz="1508" b="1"/>
            </a:lvl8pPr>
            <a:lvl9pPr marL="3447519" indent="0">
              <a:buNone/>
              <a:defRPr sz="1508" b="1"/>
            </a:lvl9pPr>
          </a:lstStyle>
          <a:p>
            <a:pPr lvl="0"/>
            <a:r>
              <a:rPr lang="en-US" smtClean="0"/>
              <a:t>Click to edit Master text styles</a:t>
            </a:r>
          </a:p>
        </p:txBody>
      </p:sp>
      <p:sp>
        <p:nvSpPr>
          <p:cNvPr id="6" name="Content Placeholder 5"/>
          <p:cNvSpPr>
            <a:spLocks noGrp="1"/>
          </p:cNvSpPr>
          <p:nvPr>
            <p:ph sz="quarter" idx="4"/>
          </p:nvPr>
        </p:nvSpPr>
        <p:spPr>
          <a:xfrm>
            <a:off x="4645026" y="2174876"/>
            <a:ext cx="4041775" cy="3951288"/>
          </a:xfrm>
        </p:spPr>
        <p:txBody>
          <a:bodyPr/>
          <a:lstStyle>
            <a:lvl1pPr>
              <a:defRPr sz="2262"/>
            </a:lvl1pPr>
            <a:lvl2pPr>
              <a:defRPr sz="1885"/>
            </a:lvl2pPr>
            <a:lvl3pPr>
              <a:defRPr sz="1697"/>
            </a:lvl3pPr>
            <a:lvl4pPr>
              <a:defRPr sz="1508"/>
            </a:lvl4pPr>
            <a:lvl5pPr>
              <a:defRPr sz="1508"/>
            </a:lvl5pPr>
            <a:lvl6pPr>
              <a:defRPr sz="1508"/>
            </a:lvl6pPr>
            <a:lvl7pPr>
              <a:defRPr sz="1508"/>
            </a:lvl7pPr>
            <a:lvl8pPr>
              <a:defRPr sz="1508"/>
            </a:lvl8pPr>
            <a:lvl9pPr>
              <a:defRPr sz="150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0DCE930-F9A9-6648-85BC-00EFB091D55B}" type="datetimeFigureOut">
              <a:rPr lang="en-US" smtClean="0">
                <a:solidFill>
                  <a:prstClr val="black">
                    <a:tint val="75000"/>
                  </a:prstClr>
                </a:solidFill>
              </a:rPr>
              <a:pPr/>
              <a:t>7/20/16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3DF472B-E883-D94A-9B70-80562F022A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791205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0DCE930-F9A9-6648-85BC-00EFB091D55B}" type="datetimeFigureOut">
              <a:rPr lang="en-US" smtClean="0">
                <a:solidFill>
                  <a:prstClr val="black">
                    <a:tint val="75000"/>
                  </a:prstClr>
                </a:solidFill>
              </a:rPr>
              <a:pPr/>
              <a:t>7/20/16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3DF472B-E883-D94A-9B70-80562F022A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17582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DCE930-F9A9-6648-85BC-00EFB091D55B}" type="datetimeFigureOut">
              <a:rPr lang="en-US" smtClean="0">
                <a:solidFill>
                  <a:prstClr val="black">
                    <a:tint val="75000"/>
                  </a:prstClr>
                </a:solidFill>
              </a:rPr>
              <a:pPr/>
              <a:t>7/20/16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3DF472B-E883-D94A-9B70-80562F022A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7803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471698-CA9B-EB46-A67B-B0B3CD2AE4FD}" type="slidenum">
              <a:rPr lang="en-US"/>
              <a:pPr>
                <a:defRPr/>
              </a:pPr>
              <a:t>‹#›</a:t>
            </a:fld>
            <a:endParaRPr lang="en-US"/>
          </a:p>
        </p:txBody>
      </p:sp>
    </p:spTree>
    <p:extLst>
      <p:ext uri="{BB962C8B-B14F-4D97-AF65-F5344CB8AC3E}">
        <p14:creationId xmlns:p14="http://schemas.microsoft.com/office/powerpoint/2010/main" val="6896298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885"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016"/>
            </a:lvl1pPr>
            <a:lvl2pPr>
              <a:defRPr sz="2639"/>
            </a:lvl2pPr>
            <a:lvl3pPr>
              <a:defRPr sz="2262"/>
            </a:lvl3pPr>
            <a:lvl4pPr>
              <a:defRPr sz="1885"/>
            </a:lvl4pPr>
            <a:lvl5pPr>
              <a:defRPr sz="1885"/>
            </a:lvl5pPr>
            <a:lvl6pPr>
              <a:defRPr sz="1885"/>
            </a:lvl6pPr>
            <a:lvl7pPr>
              <a:defRPr sz="1885"/>
            </a:lvl7pPr>
            <a:lvl8pPr>
              <a:defRPr sz="1885"/>
            </a:lvl8pPr>
            <a:lvl9pPr>
              <a:defRPr sz="188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320"/>
            </a:lvl1pPr>
            <a:lvl2pPr marL="430940" indent="0">
              <a:buNone/>
              <a:defRPr sz="1131"/>
            </a:lvl2pPr>
            <a:lvl3pPr marL="861879" indent="0">
              <a:buNone/>
              <a:defRPr sz="943"/>
            </a:lvl3pPr>
            <a:lvl4pPr marL="1292819" indent="0">
              <a:buNone/>
              <a:defRPr sz="849"/>
            </a:lvl4pPr>
            <a:lvl5pPr marL="1723760" indent="0">
              <a:buNone/>
              <a:defRPr sz="849"/>
            </a:lvl5pPr>
            <a:lvl6pPr marL="2154700" indent="0">
              <a:buNone/>
              <a:defRPr sz="849"/>
            </a:lvl6pPr>
            <a:lvl7pPr marL="2585639" indent="0">
              <a:buNone/>
              <a:defRPr sz="849"/>
            </a:lvl7pPr>
            <a:lvl8pPr marL="3016579" indent="0">
              <a:buNone/>
              <a:defRPr sz="849"/>
            </a:lvl8pPr>
            <a:lvl9pPr marL="3447519" indent="0">
              <a:buNone/>
              <a:defRPr sz="849"/>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DCE930-F9A9-6648-85BC-00EFB091D55B}" type="datetimeFigureOut">
              <a:rPr lang="en-US" smtClean="0">
                <a:solidFill>
                  <a:prstClr val="black">
                    <a:tint val="75000"/>
                  </a:prstClr>
                </a:solidFill>
              </a:rPr>
              <a:pPr/>
              <a:t>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DF472B-E883-D94A-9B70-80562F022A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1710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885"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016"/>
            </a:lvl1pPr>
            <a:lvl2pPr marL="430940" indent="0">
              <a:buNone/>
              <a:defRPr sz="2639"/>
            </a:lvl2pPr>
            <a:lvl3pPr marL="861879" indent="0">
              <a:buNone/>
              <a:defRPr sz="2262"/>
            </a:lvl3pPr>
            <a:lvl4pPr marL="1292819" indent="0">
              <a:buNone/>
              <a:defRPr sz="1885"/>
            </a:lvl4pPr>
            <a:lvl5pPr marL="1723760" indent="0">
              <a:buNone/>
              <a:defRPr sz="1885"/>
            </a:lvl5pPr>
            <a:lvl6pPr marL="2154700" indent="0">
              <a:buNone/>
              <a:defRPr sz="1885"/>
            </a:lvl6pPr>
            <a:lvl7pPr marL="2585639" indent="0">
              <a:buNone/>
              <a:defRPr sz="1885"/>
            </a:lvl7pPr>
            <a:lvl8pPr marL="3016579" indent="0">
              <a:buNone/>
              <a:defRPr sz="1885"/>
            </a:lvl8pPr>
            <a:lvl9pPr marL="3447519" indent="0">
              <a:buNone/>
              <a:defRPr sz="1885"/>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320"/>
            </a:lvl1pPr>
            <a:lvl2pPr marL="430940" indent="0">
              <a:buNone/>
              <a:defRPr sz="1131"/>
            </a:lvl2pPr>
            <a:lvl3pPr marL="861879" indent="0">
              <a:buNone/>
              <a:defRPr sz="943"/>
            </a:lvl3pPr>
            <a:lvl4pPr marL="1292819" indent="0">
              <a:buNone/>
              <a:defRPr sz="849"/>
            </a:lvl4pPr>
            <a:lvl5pPr marL="1723760" indent="0">
              <a:buNone/>
              <a:defRPr sz="849"/>
            </a:lvl5pPr>
            <a:lvl6pPr marL="2154700" indent="0">
              <a:buNone/>
              <a:defRPr sz="849"/>
            </a:lvl6pPr>
            <a:lvl7pPr marL="2585639" indent="0">
              <a:buNone/>
              <a:defRPr sz="849"/>
            </a:lvl7pPr>
            <a:lvl8pPr marL="3016579" indent="0">
              <a:buNone/>
              <a:defRPr sz="849"/>
            </a:lvl8pPr>
            <a:lvl9pPr marL="3447519" indent="0">
              <a:buNone/>
              <a:defRPr sz="849"/>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DCE930-F9A9-6648-85BC-00EFB091D55B}" type="datetimeFigureOut">
              <a:rPr lang="en-US" smtClean="0">
                <a:solidFill>
                  <a:prstClr val="black">
                    <a:tint val="75000"/>
                  </a:prstClr>
                </a:solidFill>
              </a:rPr>
              <a:pPr/>
              <a:t>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DF472B-E883-D94A-9B70-80562F022A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455772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DCE930-F9A9-6648-85BC-00EFB091D55B}" type="datetimeFigureOut">
              <a:rPr lang="en-US" smtClean="0">
                <a:solidFill>
                  <a:prstClr val="black">
                    <a:tint val="75000"/>
                  </a:prstClr>
                </a:solidFill>
              </a:rPr>
              <a:pPr/>
              <a:t>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DF472B-E883-D94A-9B70-80562F022A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761563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DCE930-F9A9-6648-85BC-00EFB091D55B}" type="datetimeFigureOut">
              <a:rPr lang="en-US" smtClean="0">
                <a:solidFill>
                  <a:prstClr val="black">
                    <a:tint val="75000"/>
                  </a:prstClr>
                </a:solidFill>
              </a:rPr>
              <a:pPr/>
              <a:t>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DF472B-E883-D94A-9B70-80562F022A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5249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D12901-0152-AA4A-915C-4AB31D6AFF32}" type="slidenum">
              <a:rPr lang="en-US"/>
              <a:pPr>
                <a:defRPr/>
              </a:pPr>
              <a:t>‹#›</a:t>
            </a:fld>
            <a:endParaRPr lang="en-US"/>
          </a:p>
        </p:txBody>
      </p:sp>
    </p:spTree>
    <p:extLst>
      <p:ext uri="{BB962C8B-B14F-4D97-AF65-F5344CB8AC3E}">
        <p14:creationId xmlns:p14="http://schemas.microsoft.com/office/powerpoint/2010/main" val="4099316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115167-A17D-D244-9CD8-7E517F872D2E}" type="slidenum">
              <a:rPr lang="en-US"/>
              <a:pPr>
                <a:defRPr/>
              </a:pPr>
              <a:t>‹#›</a:t>
            </a:fld>
            <a:endParaRPr lang="en-US"/>
          </a:p>
        </p:txBody>
      </p:sp>
    </p:spTree>
    <p:extLst>
      <p:ext uri="{BB962C8B-B14F-4D97-AF65-F5344CB8AC3E}">
        <p14:creationId xmlns:p14="http://schemas.microsoft.com/office/powerpoint/2010/main" val="11096662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4E7DE6-2741-9C4E-BA65-EB8FC15B8450}" type="slidenum">
              <a:rPr lang="en-US"/>
              <a:pPr>
                <a:defRPr/>
              </a:pPr>
              <a:t>‹#›</a:t>
            </a:fld>
            <a:endParaRPr lang="en-US"/>
          </a:p>
        </p:txBody>
      </p:sp>
    </p:spTree>
    <p:extLst>
      <p:ext uri="{BB962C8B-B14F-4D97-AF65-F5344CB8AC3E}">
        <p14:creationId xmlns:p14="http://schemas.microsoft.com/office/powerpoint/2010/main" val="2916968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80965EF-8B2E-F24B-BD0C-EEE0319CC454}" type="slidenum">
              <a:rPr lang="en-US"/>
              <a:pPr>
                <a:defRPr/>
              </a:pPr>
              <a:t>‹#›</a:t>
            </a:fld>
            <a:endParaRPr lang="en-US"/>
          </a:p>
        </p:txBody>
      </p:sp>
    </p:spTree>
    <p:extLst>
      <p:ext uri="{BB962C8B-B14F-4D97-AF65-F5344CB8AC3E}">
        <p14:creationId xmlns:p14="http://schemas.microsoft.com/office/powerpoint/2010/main" val="40623954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5865CCB-CE50-A94C-A95F-81497C381EF3}" type="slidenum">
              <a:rPr lang="en-US"/>
              <a:pPr>
                <a:defRPr/>
              </a:pPr>
              <a:t>‹#›</a:t>
            </a:fld>
            <a:endParaRPr lang="en-US"/>
          </a:p>
        </p:txBody>
      </p:sp>
    </p:spTree>
    <p:extLst>
      <p:ext uri="{BB962C8B-B14F-4D97-AF65-F5344CB8AC3E}">
        <p14:creationId xmlns:p14="http://schemas.microsoft.com/office/powerpoint/2010/main" val="1198431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8733A5A-F584-D64B-96C6-A3E16B67C58A}" type="slidenum">
              <a:rPr lang="en-US"/>
              <a:pPr>
                <a:defRPr/>
              </a:pPr>
              <a:t>‹#›</a:t>
            </a:fld>
            <a:endParaRPr lang="en-US"/>
          </a:p>
        </p:txBody>
      </p:sp>
    </p:spTree>
    <p:extLst>
      <p:ext uri="{BB962C8B-B14F-4D97-AF65-F5344CB8AC3E}">
        <p14:creationId xmlns:p14="http://schemas.microsoft.com/office/powerpoint/2010/main" val="28428085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9337086-5C4E-8F4C-BBD6-D26C8977F9B2}" type="slidenum">
              <a:rPr lang="en-US"/>
              <a:pPr>
                <a:defRPr/>
              </a:pPr>
              <a:t>‹#›</a:t>
            </a:fld>
            <a:endParaRPr lang="en-US"/>
          </a:p>
        </p:txBody>
      </p:sp>
    </p:spTree>
    <p:extLst>
      <p:ext uri="{BB962C8B-B14F-4D97-AF65-F5344CB8AC3E}">
        <p14:creationId xmlns:p14="http://schemas.microsoft.com/office/powerpoint/2010/main" val="4059745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9FE200-B1AB-1944-AA18-F7DEA08B40F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197932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3169963-C35A-F44F-968F-C4A85F4C47FF}" type="slidenum">
              <a:rPr lang="en-US"/>
              <a:pPr>
                <a:defRPr/>
              </a:pPr>
              <a:t>‹#›</a:t>
            </a:fld>
            <a:endParaRPr lang="en-US"/>
          </a:p>
        </p:txBody>
      </p:sp>
    </p:spTree>
    <p:extLst>
      <p:ext uri="{BB962C8B-B14F-4D97-AF65-F5344CB8AC3E}">
        <p14:creationId xmlns:p14="http://schemas.microsoft.com/office/powerpoint/2010/main" val="25638659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82917A-ED6A-0741-97B7-AB658CF194C0}" type="slidenum">
              <a:rPr lang="en-US"/>
              <a:pPr>
                <a:defRPr/>
              </a:pPr>
              <a:t>‹#›</a:t>
            </a:fld>
            <a:endParaRPr lang="en-US"/>
          </a:p>
        </p:txBody>
      </p:sp>
    </p:spTree>
    <p:extLst>
      <p:ext uri="{BB962C8B-B14F-4D97-AF65-F5344CB8AC3E}">
        <p14:creationId xmlns:p14="http://schemas.microsoft.com/office/powerpoint/2010/main" val="13403086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641952-2C67-064B-A93C-A55BB5A3BC75}" type="slidenum">
              <a:rPr lang="en-US"/>
              <a:pPr>
                <a:defRPr/>
              </a:pPr>
              <a:t>‹#›</a:t>
            </a:fld>
            <a:endParaRPr lang="en-US"/>
          </a:p>
        </p:txBody>
      </p:sp>
    </p:spTree>
    <p:extLst>
      <p:ext uri="{BB962C8B-B14F-4D97-AF65-F5344CB8AC3E}">
        <p14:creationId xmlns:p14="http://schemas.microsoft.com/office/powerpoint/2010/main" val="17896250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25625" indent="0" algn="ctr">
              <a:buNone/>
              <a:defRPr>
                <a:solidFill>
                  <a:schemeClr val="tx1">
                    <a:tint val="75000"/>
                  </a:schemeClr>
                </a:solidFill>
              </a:defRPr>
            </a:lvl2pPr>
            <a:lvl3pPr marL="851250" indent="0" algn="ctr">
              <a:buNone/>
              <a:defRPr>
                <a:solidFill>
                  <a:schemeClr val="tx1">
                    <a:tint val="75000"/>
                  </a:schemeClr>
                </a:solidFill>
              </a:defRPr>
            </a:lvl3pPr>
            <a:lvl4pPr marL="1276877" indent="0" algn="ctr">
              <a:buNone/>
              <a:defRPr>
                <a:solidFill>
                  <a:schemeClr val="tx1">
                    <a:tint val="75000"/>
                  </a:schemeClr>
                </a:solidFill>
              </a:defRPr>
            </a:lvl4pPr>
            <a:lvl5pPr marL="1702502" indent="0" algn="ctr">
              <a:buNone/>
              <a:defRPr>
                <a:solidFill>
                  <a:schemeClr val="tx1">
                    <a:tint val="75000"/>
                  </a:schemeClr>
                </a:solidFill>
              </a:defRPr>
            </a:lvl5pPr>
            <a:lvl6pPr marL="2128127" indent="0" algn="ctr">
              <a:buNone/>
              <a:defRPr>
                <a:solidFill>
                  <a:schemeClr val="tx1">
                    <a:tint val="75000"/>
                  </a:schemeClr>
                </a:solidFill>
              </a:defRPr>
            </a:lvl6pPr>
            <a:lvl7pPr marL="2553752" indent="0" algn="ctr">
              <a:buNone/>
              <a:defRPr>
                <a:solidFill>
                  <a:schemeClr val="tx1">
                    <a:tint val="75000"/>
                  </a:schemeClr>
                </a:solidFill>
              </a:defRPr>
            </a:lvl7pPr>
            <a:lvl8pPr marL="2979378" indent="0" algn="ctr">
              <a:buNone/>
              <a:defRPr>
                <a:solidFill>
                  <a:schemeClr val="tx1">
                    <a:tint val="75000"/>
                  </a:schemeClr>
                </a:solidFill>
              </a:defRPr>
            </a:lvl8pPr>
            <a:lvl9pPr marL="3405003"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BA5D40C-A8DC-479A-A5D3-E7B4936A184B}" type="datetimeFigureOut">
              <a:rPr lang="en-GB" smtClean="0">
                <a:solidFill>
                  <a:prstClr val="black">
                    <a:tint val="75000"/>
                  </a:prstClr>
                </a:solidFill>
              </a:rPr>
              <a:pPr/>
              <a:t>20/07/2016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2235FAC-C7EA-4164-B888-497B3F49A53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802674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BA5D40C-A8DC-479A-A5D3-E7B4936A184B}" type="datetimeFigureOut">
              <a:rPr lang="en-GB" smtClean="0">
                <a:solidFill>
                  <a:prstClr val="black">
                    <a:tint val="75000"/>
                  </a:prstClr>
                </a:solidFill>
              </a:rPr>
              <a:pPr/>
              <a:t>20/07/2016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2235FAC-C7EA-4164-B888-497B3F49A53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811973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3761"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1880">
                <a:solidFill>
                  <a:schemeClr val="tx1">
                    <a:tint val="75000"/>
                  </a:schemeClr>
                </a:solidFill>
              </a:defRPr>
            </a:lvl1pPr>
            <a:lvl2pPr marL="425625" indent="0">
              <a:buNone/>
              <a:defRPr sz="1709">
                <a:solidFill>
                  <a:schemeClr val="tx1">
                    <a:tint val="75000"/>
                  </a:schemeClr>
                </a:solidFill>
              </a:defRPr>
            </a:lvl2pPr>
            <a:lvl3pPr marL="851250" indent="0">
              <a:buNone/>
              <a:defRPr sz="1453">
                <a:solidFill>
                  <a:schemeClr val="tx1">
                    <a:tint val="75000"/>
                  </a:schemeClr>
                </a:solidFill>
              </a:defRPr>
            </a:lvl3pPr>
            <a:lvl4pPr marL="1276877" indent="0">
              <a:buNone/>
              <a:defRPr sz="1282">
                <a:solidFill>
                  <a:schemeClr val="tx1">
                    <a:tint val="75000"/>
                  </a:schemeClr>
                </a:solidFill>
              </a:defRPr>
            </a:lvl4pPr>
            <a:lvl5pPr marL="1702502" indent="0">
              <a:buNone/>
              <a:defRPr sz="1282">
                <a:solidFill>
                  <a:schemeClr val="tx1">
                    <a:tint val="75000"/>
                  </a:schemeClr>
                </a:solidFill>
              </a:defRPr>
            </a:lvl5pPr>
            <a:lvl6pPr marL="2128127" indent="0">
              <a:buNone/>
              <a:defRPr sz="1282">
                <a:solidFill>
                  <a:schemeClr val="tx1">
                    <a:tint val="75000"/>
                  </a:schemeClr>
                </a:solidFill>
              </a:defRPr>
            </a:lvl6pPr>
            <a:lvl7pPr marL="2553752" indent="0">
              <a:buNone/>
              <a:defRPr sz="1282">
                <a:solidFill>
                  <a:schemeClr val="tx1">
                    <a:tint val="75000"/>
                  </a:schemeClr>
                </a:solidFill>
              </a:defRPr>
            </a:lvl7pPr>
            <a:lvl8pPr marL="2979378" indent="0">
              <a:buNone/>
              <a:defRPr sz="1282">
                <a:solidFill>
                  <a:schemeClr val="tx1">
                    <a:tint val="75000"/>
                  </a:schemeClr>
                </a:solidFill>
              </a:defRPr>
            </a:lvl8pPr>
            <a:lvl9pPr marL="3405003" indent="0">
              <a:buNone/>
              <a:defRPr sz="1282">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A5D40C-A8DC-479A-A5D3-E7B4936A184B}" type="datetimeFigureOut">
              <a:rPr lang="en-GB" smtClean="0">
                <a:solidFill>
                  <a:prstClr val="black">
                    <a:tint val="75000"/>
                  </a:prstClr>
                </a:solidFill>
              </a:rPr>
              <a:pPr/>
              <a:t>20/07/2016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2235FAC-C7EA-4164-B888-497B3F49A53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689547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95302" y="1600202"/>
            <a:ext cx="4381500" cy="4525963"/>
          </a:xfrm>
        </p:spPr>
        <p:txBody>
          <a:bodyPr/>
          <a:lstStyle>
            <a:lvl1pPr>
              <a:defRPr sz="2564"/>
            </a:lvl1pPr>
            <a:lvl2pPr>
              <a:defRPr sz="2222"/>
            </a:lvl2pPr>
            <a:lvl3pPr>
              <a:defRPr sz="1880"/>
            </a:lvl3pPr>
            <a:lvl4pPr>
              <a:defRPr sz="1709"/>
            </a:lvl4pPr>
            <a:lvl5pPr>
              <a:defRPr sz="1709"/>
            </a:lvl5pPr>
            <a:lvl6pPr>
              <a:defRPr sz="1709"/>
            </a:lvl6pPr>
            <a:lvl7pPr>
              <a:defRPr sz="1709"/>
            </a:lvl7pPr>
            <a:lvl8pPr>
              <a:defRPr sz="1709"/>
            </a:lvl8pPr>
            <a:lvl9pPr>
              <a:defRPr sz="17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029202" y="1600202"/>
            <a:ext cx="4381500" cy="4525963"/>
          </a:xfrm>
        </p:spPr>
        <p:txBody>
          <a:bodyPr/>
          <a:lstStyle>
            <a:lvl1pPr>
              <a:defRPr sz="2564"/>
            </a:lvl1pPr>
            <a:lvl2pPr>
              <a:defRPr sz="2222"/>
            </a:lvl2pPr>
            <a:lvl3pPr>
              <a:defRPr sz="1880"/>
            </a:lvl3pPr>
            <a:lvl4pPr>
              <a:defRPr sz="1709"/>
            </a:lvl4pPr>
            <a:lvl5pPr>
              <a:defRPr sz="1709"/>
            </a:lvl5pPr>
            <a:lvl6pPr>
              <a:defRPr sz="1709"/>
            </a:lvl6pPr>
            <a:lvl7pPr>
              <a:defRPr sz="1709"/>
            </a:lvl7pPr>
            <a:lvl8pPr>
              <a:defRPr sz="1709"/>
            </a:lvl8pPr>
            <a:lvl9pPr>
              <a:defRPr sz="17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BA5D40C-A8DC-479A-A5D3-E7B4936A184B}" type="datetimeFigureOut">
              <a:rPr lang="en-GB" smtClean="0">
                <a:solidFill>
                  <a:prstClr val="black">
                    <a:tint val="75000"/>
                  </a:prstClr>
                </a:solidFill>
              </a:rPr>
              <a:pPr/>
              <a:t>20/07/2016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2235FAC-C7EA-4164-B888-497B3F49A53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915810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1" y="1535114"/>
            <a:ext cx="4040188" cy="639762"/>
          </a:xfrm>
        </p:spPr>
        <p:txBody>
          <a:bodyPr anchor="b"/>
          <a:lstStyle>
            <a:lvl1pPr marL="0" indent="0">
              <a:buNone/>
              <a:defRPr sz="2222" b="1"/>
            </a:lvl1pPr>
            <a:lvl2pPr marL="425625" indent="0">
              <a:buNone/>
              <a:defRPr sz="1880" b="1"/>
            </a:lvl2pPr>
            <a:lvl3pPr marL="851250" indent="0">
              <a:buNone/>
              <a:defRPr sz="1709" b="1"/>
            </a:lvl3pPr>
            <a:lvl4pPr marL="1276877" indent="0">
              <a:buNone/>
              <a:defRPr sz="1453" b="1"/>
            </a:lvl4pPr>
            <a:lvl5pPr marL="1702502" indent="0">
              <a:buNone/>
              <a:defRPr sz="1453" b="1"/>
            </a:lvl5pPr>
            <a:lvl6pPr marL="2128127" indent="0">
              <a:buNone/>
              <a:defRPr sz="1453" b="1"/>
            </a:lvl6pPr>
            <a:lvl7pPr marL="2553752" indent="0">
              <a:buNone/>
              <a:defRPr sz="1453" b="1"/>
            </a:lvl7pPr>
            <a:lvl8pPr marL="2979378" indent="0">
              <a:buNone/>
              <a:defRPr sz="1453" b="1"/>
            </a:lvl8pPr>
            <a:lvl9pPr marL="3405003" indent="0">
              <a:buNone/>
              <a:defRPr sz="1453" b="1"/>
            </a:lvl9pPr>
          </a:lstStyle>
          <a:p>
            <a:pPr lvl="0"/>
            <a:r>
              <a:rPr lang="en-US" smtClean="0"/>
              <a:t>Click to edit Master text styles</a:t>
            </a:r>
          </a:p>
        </p:txBody>
      </p:sp>
      <p:sp>
        <p:nvSpPr>
          <p:cNvPr id="4" name="Content Placeholder 3"/>
          <p:cNvSpPr>
            <a:spLocks noGrp="1"/>
          </p:cNvSpPr>
          <p:nvPr>
            <p:ph sz="half" idx="2"/>
          </p:nvPr>
        </p:nvSpPr>
        <p:spPr>
          <a:xfrm>
            <a:off x="457201" y="2174876"/>
            <a:ext cx="4040188" cy="3951288"/>
          </a:xfrm>
        </p:spPr>
        <p:txBody>
          <a:bodyPr/>
          <a:lstStyle>
            <a:lvl1pPr>
              <a:defRPr sz="2222"/>
            </a:lvl1pPr>
            <a:lvl2pPr>
              <a:defRPr sz="1880"/>
            </a:lvl2pPr>
            <a:lvl3pPr>
              <a:defRPr sz="1709"/>
            </a:lvl3pPr>
            <a:lvl4pPr>
              <a:defRPr sz="1453"/>
            </a:lvl4pPr>
            <a:lvl5pPr>
              <a:defRPr sz="1453"/>
            </a:lvl5pPr>
            <a:lvl6pPr>
              <a:defRPr sz="1453"/>
            </a:lvl6pPr>
            <a:lvl7pPr>
              <a:defRPr sz="1453"/>
            </a:lvl7pPr>
            <a:lvl8pPr>
              <a:defRPr sz="1453"/>
            </a:lvl8pPr>
            <a:lvl9pPr>
              <a:defRPr sz="145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4"/>
            <a:ext cx="4041776" cy="639762"/>
          </a:xfrm>
        </p:spPr>
        <p:txBody>
          <a:bodyPr anchor="b"/>
          <a:lstStyle>
            <a:lvl1pPr marL="0" indent="0">
              <a:buNone/>
              <a:defRPr sz="2222" b="1"/>
            </a:lvl1pPr>
            <a:lvl2pPr marL="425625" indent="0">
              <a:buNone/>
              <a:defRPr sz="1880" b="1"/>
            </a:lvl2pPr>
            <a:lvl3pPr marL="851250" indent="0">
              <a:buNone/>
              <a:defRPr sz="1709" b="1"/>
            </a:lvl3pPr>
            <a:lvl4pPr marL="1276877" indent="0">
              <a:buNone/>
              <a:defRPr sz="1453" b="1"/>
            </a:lvl4pPr>
            <a:lvl5pPr marL="1702502" indent="0">
              <a:buNone/>
              <a:defRPr sz="1453" b="1"/>
            </a:lvl5pPr>
            <a:lvl6pPr marL="2128127" indent="0">
              <a:buNone/>
              <a:defRPr sz="1453" b="1"/>
            </a:lvl6pPr>
            <a:lvl7pPr marL="2553752" indent="0">
              <a:buNone/>
              <a:defRPr sz="1453" b="1"/>
            </a:lvl7pPr>
            <a:lvl8pPr marL="2979378" indent="0">
              <a:buNone/>
              <a:defRPr sz="1453" b="1"/>
            </a:lvl8pPr>
            <a:lvl9pPr marL="3405003" indent="0">
              <a:buNone/>
              <a:defRPr sz="1453" b="1"/>
            </a:lvl9pPr>
          </a:lstStyle>
          <a:p>
            <a:pPr lvl="0"/>
            <a:r>
              <a:rPr lang="en-US" smtClean="0"/>
              <a:t>Click to edit Master text styles</a:t>
            </a:r>
          </a:p>
        </p:txBody>
      </p:sp>
      <p:sp>
        <p:nvSpPr>
          <p:cNvPr id="6" name="Content Placeholder 5"/>
          <p:cNvSpPr>
            <a:spLocks noGrp="1"/>
          </p:cNvSpPr>
          <p:nvPr>
            <p:ph sz="quarter" idx="4"/>
          </p:nvPr>
        </p:nvSpPr>
        <p:spPr>
          <a:xfrm>
            <a:off x="4645026" y="2174876"/>
            <a:ext cx="4041776" cy="3951288"/>
          </a:xfrm>
        </p:spPr>
        <p:txBody>
          <a:bodyPr/>
          <a:lstStyle>
            <a:lvl1pPr>
              <a:defRPr sz="2222"/>
            </a:lvl1pPr>
            <a:lvl2pPr>
              <a:defRPr sz="1880"/>
            </a:lvl2pPr>
            <a:lvl3pPr>
              <a:defRPr sz="1709"/>
            </a:lvl3pPr>
            <a:lvl4pPr>
              <a:defRPr sz="1453"/>
            </a:lvl4pPr>
            <a:lvl5pPr>
              <a:defRPr sz="1453"/>
            </a:lvl5pPr>
            <a:lvl6pPr>
              <a:defRPr sz="1453"/>
            </a:lvl6pPr>
            <a:lvl7pPr>
              <a:defRPr sz="1453"/>
            </a:lvl7pPr>
            <a:lvl8pPr>
              <a:defRPr sz="1453"/>
            </a:lvl8pPr>
            <a:lvl9pPr>
              <a:defRPr sz="145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BA5D40C-A8DC-479A-A5D3-E7B4936A184B}" type="datetimeFigureOut">
              <a:rPr lang="en-GB" smtClean="0">
                <a:solidFill>
                  <a:prstClr val="black">
                    <a:tint val="75000"/>
                  </a:prstClr>
                </a:solidFill>
              </a:rPr>
              <a:pPr/>
              <a:t>20/07/2016</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52235FAC-C7EA-4164-B888-497B3F49A53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573363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BA5D40C-A8DC-479A-A5D3-E7B4936A184B}" type="datetimeFigureOut">
              <a:rPr lang="en-GB" smtClean="0">
                <a:solidFill>
                  <a:prstClr val="black">
                    <a:tint val="75000"/>
                  </a:prstClr>
                </a:solidFill>
              </a:rPr>
              <a:pPr/>
              <a:t>20/07/2016</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2235FAC-C7EA-4164-B888-497B3F49A53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934591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A5D40C-A8DC-479A-A5D3-E7B4936A184B}" type="datetimeFigureOut">
              <a:rPr lang="en-GB" smtClean="0">
                <a:solidFill>
                  <a:prstClr val="black">
                    <a:tint val="75000"/>
                  </a:prstClr>
                </a:solidFill>
              </a:rPr>
              <a:pPr/>
              <a:t>20/07/2016</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52235FAC-C7EA-4164-B888-497B3F49A53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70729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1F6343-BDA6-1944-9A57-FBF2B43B3F3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643353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880" b="1"/>
            </a:lvl1pPr>
          </a:lstStyle>
          <a:p>
            <a:r>
              <a:rPr lang="en-US" smtClean="0"/>
              <a:t>Click to edit Master title style</a:t>
            </a:r>
            <a:endParaRPr lang="en-GB"/>
          </a:p>
        </p:txBody>
      </p:sp>
      <p:sp>
        <p:nvSpPr>
          <p:cNvPr id="3" name="Content Placeholder 2"/>
          <p:cNvSpPr>
            <a:spLocks noGrp="1"/>
          </p:cNvSpPr>
          <p:nvPr>
            <p:ph idx="1"/>
          </p:nvPr>
        </p:nvSpPr>
        <p:spPr>
          <a:xfrm>
            <a:off x="3575052" y="273053"/>
            <a:ext cx="5111749" cy="5853113"/>
          </a:xfrm>
        </p:spPr>
        <p:txBody>
          <a:bodyPr/>
          <a:lstStyle>
            <a:lvl1pPr>
              <a:defRPr sz="2991"/>
            </a:lvl1pPr>
            <a:lvl2pPr>
              <a:defRPr sz="2564"/>
            </a:lvl2pPr>
            <a:lvl3pPr>
              <a:defRPr sz="2222"/>
            </a:lvl3pPr>
            <a:lvl4pPr>
              <a:defRPr sz="1880"/>
            </a:lvl4pPr>
            <a:lvl5pPr>
              <a:defRPr sz="1880"/>
            </a:lvl5pPr>
            <a:lvl6pPr>
              <a:defRPr sz="1880"/>
            </a:lvl6pPr>
            <a:lvl7pPr>
              <a:defRPr sz="1880"/>
            </a:lvl7pPr>
            <a:lvl8pPr>
              <a:defRPr sz="1880"/>
            </a:lvl8pPr>
            <a:lvl9pPr>
              <a:defRPr sz="188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282"/>
            </a:lvl1pPr>
            <a:lvl2pPr marL="425625" indent="0">
              <a:buNone/>
              <a:defRPr sz="1111"/>
            </a:lvl2pPr>
            <a:lvl3pPr marL="851250" indent="0">
              <a:buNone/>
              <a:defRPr sz="940"/>
            </a:lvl3pPr>
            <a:lvl4pPr marL="1276877" indent="0">
              <a:buNone/>
              <a:defRPr sz="855"/>
            </a:lvl4pPr>
            <a:lvl5pPr marL="1702502" indent="0">
              <a:buNone/>
              <a:defRPr sz="855"/>
            </a:lvl5pPr>
            <a:lvl6pPr marL="2128127" indent="0">
              <a:buNone/>
              <a:defRPr sz="855"/>
            </a:lvl6pPr>
            <a:lvl7pPr marL="2553752" indent="0">
              <a:buNone/>
              <a:defRPr sz="855"/>
            </a:lvl7pPr>
            <a:lvl8pPr marL="2979378" indent="0">
              <a:buNone/>
              <a:defRPr sz="855"/>
            </a:lvl8pPr>
            <a:lvl9pPr marL="3405003" indent="0">
              <a:buNone/>
              <a:defRPr sz="85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A5D40C-A8DC-479A-A5D3-E7B4936A184B}" type="datetimeFigureOut">
              <a:rPr lang="en-GB" smtClean="0">
                <a:solidFill>
                  <a:prstClr val="black">
                    <a:tint val="75000"/>
                  </a:prstClr>
                </a:solidFill>
              </a:rPr>
              <a:pPr/>
              <a:t>20/07/2016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2235FAC-C7EA-4164-B888-497B3F49A53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638598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7" y="4800600"/>
            <a:ext cx="5486400" cy="566738"/>
          </a:xfrm>
        </p:spPr>
        <p:txBody>
          <a:bodyPr anchor="b"/>
          <a:lstStyle>
            <a:lvl1pPr algn="l">
              <a:defRPr sz="1880" b="1"/>
            </a:lvl1pPr>
          </a:lstStyle>
          <a:p>
            <a:r>
              <a:rPr lang="en-US" smtClean="0"/>
              <a:t>Click to edit Master title style</a:t>
            </a:r>
            <a:endParaRPr lang="en-GB"/>
          </a:p>
        </p:txBody>
      </p:sp>
      <p:sp>
        <p:nvSpPr>
          <p:cNvPr id="3" name="Picture Placeholder 2"/>
          <p:cNvSpPr>
            <a:spLocks noGrp="1"/>
          </p:cNvSpPr>
          <p:nvPr>
            <p:ph type="pic" idx="1"/>
          </p:nvPr>
        </p:nvSpPr>
        <p:spPr>
          <a:xfrm>
            <a:off x="1792287" y="612775"/>
            <a:ext cx="5486400" cy="4114800"/>
          </a:xfrm>
        </p:spPr>
        <p:txBody>
          <a:bodyPr/>
          <a:lstStyle>
            <a:lvl1pPr marL="0" indent="0">
              <a:buNone/>
              <a:defRPr sz="2991"/>
            </a:lvl1pPr>
            <a:lvl2pPr marL="425625" indent="0">
              <a:buNone/>
              <a:defRPr sz="2564"/>
            </a:lvl2pPr>
            <a:lvl3pPr marL="851250" indent="0">
              <a:buNone/>
              <a:defRPr sz="2222"/>
            </a:lvl3pPr>
            <a:lvl4pPr marL="1276877" indent="0">
              <a:buNone/>
              <a:defRPr sz="1880"/>
            </a:lvl4pPr>
            <a:lvl5pPr marL="1702502" indent="0">
              <a:buNone/>
              <a:defRPr sz="1880"/>
            </a:lvl5pPr>
            <a:lvl6pPr marL="2128127" indent="0">
              <a:buNone/>
              <a:defRPr sz="1880"/>
            </a:lvl6pPr>
            <a:lvl7pPr marL="2553752" indent="0">
              <a:buNone/>
              <a:defRPr sz="1880"/>
            </a:lvl7pPr>
            <a:lvl8pPr marL="2979378" indent="0">
              <a:buNone/>
              <a:defRPr sz="1880"/>
            </a:lvl8pPr>
            <a:lvl9pPr marL="3405003" indent="0">
              <a:buNone/>
              <a:defRPr sz="1880"/>
            </a:lvl9pPr>
          </a:lstStyle>
          <a:p>
            <a:endParaRPr lang="en-GB"/>
          </a:p>
        </p:txBody>
      </p:sp>
      <p:sp>
        <p:nvSpPr>
          <p:cNvPr id="4" name="Text Placeholder 3"/>
          <p:cNvSpPr>
            <a:spLocks noGrp="1"/>
          </p:cNvSpPr>
          <p:nvPr>
            <p:ph type="body" sz="half" idx="2"/>
          </p:nvPr>
        </p:nvSpPr>
        <p:spPr>
          <a:xfrm>
            <a:off x="1792287" y="5367338"/>
            <a:ext cx="5486400" cy="804862"/>
          </a:xfrm>
        </p:spPr>
        <p:txBody>
          <a:bodyPr/>
          <a:lstStyle>
            <a:lvl1pPr marL="0" indent="0">
              <a:buNone/>
              <a:defRPr sz="1282"/>
            </a:lvl1pPr>
            <a:lvl2pPr marL="425625" indent="0">
              <a:buNone/>
              <a:defRPr sz="1111"/>
            </a:lvl2pPr>
            <a:lvl3pPr marL="851250" indent="0">
              <a:buNone/>
              <a:defRPr sz="940"/>
            </a:lvl3pPr>
            <a:lvl4pPr marL="1276877" indent="0">
              <a:buNone/>
              <a:defRPr sz="855"/>
            </a:lvl4pPr>
            <a:lvl5pPr marL="1702502" indent="0">
              <a:buNone/>
              <a:defRPr sz="855"/>
            </a:lvl5pPr>
            <a:lvl6pPr marL="2128127" indent="0">
              <a:buNone/>
              <a:defRPr sz="855"/>
            </a:lvl6pPr>
            <a:lvl7pPr marL="2553752" indent="0">
              <a:buNone/>
              <a:defRPr sz="855"/>
            </a:lvl7pPr>
            <a:lvl8pPr marL="2979378" indent="0">
              <a:buNone/>
              <a:defRPr sz="855"/>
            </a:lvl8pPr>
            <a:lvl9pPr marL="3405003" indent="0">
              <a:buNone/>
              <a:defRPr sz="85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A5D40C-A8DC-479A-A5D3-E7B4936A184B}" type="datetimeFigureOut">
              <a:rPr lang="en-GB" smtClean="0">
                <a:solidFill>
                  <a:prstClr val="black">
                    <a:tint val="75000"/>
                  </a:prstClr>
                </a:solidFill>
              </a:rPr>
              <a:pPr/>
              <a:t>20/07/2016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2235FAC-C7EA-4164-B888-497B3F49A53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247505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BA5D40C-A8DC-479A-A5D3-E7B4936A184B}" type="datetimeFigureOut">
              <a:rPr lang="en-GB" smtClean="0">
                <a:solidFill>
                  <a:prstClr val="black">
                    <a:tint val="75000"/>
                  </a:prstClr>
                </a:solidFill>
              </a:rPr>
              <a:pPr/>
              <a:t>20/07/2016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2235FAC-C7EA-4164-B888-497B3F49A53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187454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49" y="274640"/>
            <a:ext cx="2228851"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95301" y="274640"/>
            <a:ext cx="6534151"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BA5D40C-A8DC-479A-A5D3-E7B4936A184B}" type="datetimeFigureOut">
              <a:rPr lang="en-GB" smtClean="0">
                <a:solidFill>
                  <a:prstClr val="black">
                    <a:tint val="75000"/>
                  </a:prstClr>
                </a:solidFill>
              </a:rPr>
              <a:pPr/>
              <a:t>20/07/2016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2235FAC-C7EA-4164-B888-497B3F49A53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712692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25625" indent="0" algn="ctr">
              <a:buNone/>
              <a:defRPr>
                <a:solidFill>
                  <a:schemeClr val="tx1">
                    <a:tint val="75000"/>
                  </a:schemeClr>
                </a:solidFill>
              </a:defRPr>
            </a:lvl2pPr>
            <a:lvl3pPr marL="851250" indent="0" algn="ctr">
              <a:buNone/>
              <a:defRPr>
                <a:solidFill>
                  <a:schemeClr val="tx1">
                    <a:tint val="75000"/>
                  </a:schemeClr>
                </a:solidFill>
              </a:defRPr>
            </a:lvl3pPr>
            <a:lvl4pPr marL="1276877" indent="0" algn="ctr">
              <a:buNone/>
              <a:defRPr>
                <a:solidFill>
                  <a:schemeClr val="tx1">
                    <a:tint val="75000"/>
                  </a:schemeClr>
                </a:solidFill>
              </a:defRPr>
            </a:lvl4pPr>
            <a:lvl5pPr marL="1702502" indent="0" algn="ctr">
              <a:buNone/>
              <a:defRPr>
                <a:solidFill>
                  <a:schemeClr val="tx1">
                    <a:tint val="75000"/>
                  </a:schemeClr>
                </a:solidFill>
              </a:defRPr>
            </a:lvl5pPr>
            <a:lvl6pPr marL="2128127" indent="0" algn="ctr">
              <a:buNone/>
              <a:defRPr>
                <a:solidFill>
                  <a:schemeClr val="tx1">
                    <a:tint val="75000"/>
                  </a:schemeClr>
                </a:solidFill>
              </a:defRPr>
            </a:lvl6pPr>
            <a:lvl7pPr marL="2553752" indent="0" algn="ctr">
              <a:buNone/>
              <a:defRPr>
                <a:solidFill>
                  <a:schemeClr val="tx1">
                    <a:tint val="75000"/>
                  </a:schemeClr>
                </a:solidFill>
              </a:defRPr>
            </a:lvl7pPr>
            <a:lvl8pPr marL="2979378" indent="0" algn="ctr">
              <a:buNone/>
              <a:defRPr>
                <a:solidFill>
                  <a:schemeClr val="tx1">
                    <a:tint val="75000"/>
                  </a:schemeClr>
                </a:solidFill>
              </a:defRPr>
            </a:lvl8pPr>
            <a:lvl9pPr marL="3405003"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BA5D40C-A8DC-479A-A5D3-E7B4936A184B}" type="datetimeFigureOut">
              <a:rPr lang="en-GB" smtClean="0">
                <a:solidFill>
                  <a:prstClr val="black">
                    <a:tint val="75000"/>
                  </a:prstClr>
                </a:solidFill>
              </a:rPr>
              <a:pPr/>
              <a:t>20/07/2016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2235FAC-C7EA-4164-B888-497B3F49A53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658707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BA5D40C-A8DC-479A-A5D3-E7B4936A184B}" type="datetimeFigureOut">
              <a:rPr lang="en-GB" smtClean="0">
                <a:solidFill>
                  <a:prstClr val="black">
                    <a:tint val="75000"/>
                  </a:prstClr>
                </a:solidFill>
              </a:rPr>
              <a:pPr/>
              <a:t>20/07/2016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2235FAC-C7EA-4164-B888-497B3F49A53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942332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3761"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1880">
                <a:solidFill>
                  <a:schemeClr val="tx1">
                    <a:tint val="75000"/>
                  </a:schemeClr>
                </a:solidFill>
              </a:defRPr>
            </a:lvl1pPr>
            <a:lvl2pPr marL="425625" indent="0">
              <a:buNone/>
              <a:defRPr sz="1709">
                <a:solidFill>
                  <a:schemeClr val="tx1">
                    <a:tint val="75000"/>
                  </a:schemeClr>
                </a:solidFill>
              </a:defRPr>
            </a:lvl2pPr>
            <a:lvl3pPr marL="851250" indent="0">
              <a:buNone/>
              <a:defRPr sz="1453">
                <a:solidFill>
                  <a:schemeClr val="tx1">
                    <a:tint val="75000"/>
                  </a:schemeClr>
                </a:solidFill>
              </a:defRPr>
            </a:lvl3pPr>
            <a:lvl4pPr marL="1276877" indent="0">
              <a:buNone/>
              <a:defRPr sz="1282">
                <a:solidFill>
                  <a:schemeClr val="tx1">
                    <a:tint val="75000"/>
                  </a:schemeClr>
                </a:solidFill>
              </a:defRPr>
            </a:lvl4pPr>
            <a:lvl5pPr marL="1702502" indent="0">
              <a:buNone/>
              <a:defRPr sz="1282">
                <a:solidFill>
                  <a:schemeClr val="tx1">
                    <a:tint val="75000"/>
                  </a:schemeClr>
                </a:solidFill>
              </a:defRPr>
            </a:lvl5pPr>
            <a:lvl6pPr marL="2128127" indent="0">
              <a:buNone/>
              <a:defRPr sz="1282">
                <a:solidFill>
                  <a:schemeClr val="tx1">
                    <a:tint val="75000"/>
                  </a:schemeClr>
                </a:solidFill>
              </a:defRPr>
            </a:lvl6pPr>
            <a:lvl7pPr marL="2553752" indent="0">
              <a:buNone/>
              <a:defRPr sz="1282">
                <a:solidFill>
                  <a:schemeClr val="tx1">
                    <a:tint val="75000"/>
                  </a:schemeClr>
                </a:solidFill>
              </a:defRPr>
            </a:lvl7pPr>
            <a:lvl8pPr marL="2979378" indent="0">
              <a:buNone/>
              <a:defRPr sz="1282">
                <a:solidFill>
                  <a:schemeClr val="tx1">
                    <a:tint val="75000"/>
                  </a:schemeClr>
                </a:solidFill>
              </a:defRPr>
            </a:lvl8pPr>
            <a:lvl9pPr marL="3405003" indent="0">
              <a:buNone/>
              <a:defRPr sz="1282">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A5D40C-A8DC-479A-A5D3-E7B4936A184B}" type="datetimeFigureOut">
              <a:rPr lang="en-GB" smtClean="0">
                <a:solidFill>
                  <a:prstClr val="black">
                    <a:tint val="75000"/>
                  </a:prstClr>
                </a:solidFill>
              </a:rPr>
              <a:pPr/>
              <a:t>20/07/2016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2235FAC-C7EA-4164-B888-497B3F49A53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272578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95302" y="1600202"/>
            <a:ext cx="4381500" cy="4525963"/>
          </a:xfrm>
        </p:spPr>
        <p:txBody>
          <a:bodyPr/>
          <a:lstStyle>
            <a:lvl1pPr>
              <a:defRPr sz="2564"/>
            </a:lvl1pPr>
            <a:lvl2pPr>
              <a:defRPr sz="2222"/>
            </a:lvl2pPr>
            <a:lvl3pPr>
              <a:defRPr sz="1880"/>
            </a:lvl3pPr>
            <a:lvl4pPr>
              <a:defRPr sz="1709"/>
            </a:lvl4pPr>
            <a:lvl5pPr>
              <a:defRPr sz="1709"/>
            </a:lvl5pPr>
            <a:lvl6pPr>
              <a:defRPr sz="1709"/>
            </a:lvl6pPr>
            <a:lvl7pPr>
              <a:defRPr sz="1709"/>
            </a:lvl7pPr>
            <a:lvl8pPr>
              <a:defRPr sz="1709"/>
            </a:lvl8pPr>
            <a:lvl9pPr>
              <a:defRPr sz="17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029202" y="1600202"/>
            <a:ext cx="4381500" cy="4525963"/>
          </a:xfrm>
        </p:spPr>
        <p:txBody>
          <a:bodyPr/>
          <a:lstStyle>
            <a:lvl1pPr>
              <a:defRPr sz="2564"/>
            </a:lvl1pPr>
            <a:lvl2pPr>
              <a:defRPr sz="2222"/>
            </a:lvl2pPr>
            <a:lvl3pPr>
              <a:defRPr sz="1880"/>
            </a:lvl3pPr>
            <a:lvl4pPr>
              <a:defRPr sz="1709"/>
            </a:lvl4pPr>
            <a:lvl5pPr>
              <a:defRPr sz="1709"/>
            </a:lvl5pPr>
            <a:lvl6pPr>
              <a:defRPr sz="1709"/>
            </a:lvl6pPr>
            <a:lvl7pPr>
              <a:defRPr sz="1709"/>
            </a:lvl7pPr>
            <a:lvl8pPr>
              <a:defRPr sz="1709"/>
            </a:lvl8pPr>
            <a:lvl9pPr>
              <a:defRPr sz="17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BA5D40C-A8DC-479A-A5D3-E7B4936A184B}" type="datetimeFigureOut">
              <a:rPr lang="en-GB" smtClean="0">
                <a:solidFill>
                  <a:prstClr val="black">
                    <a:tint val="75000"/>
                  </a:prstClr>
                </a:solidFill>
              </a:rPr>
              <a:pPr/>
              <a:t>20/07/2016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2235FAC-C7EA-4164-B888-497B3F49A53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202444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1" y="1535114"/>
            <a:ext cx="4040188" cy="639762"/>
          </a:xfrm>
        </p:spPr>
        <p:txBody>
          <a:bodyPr anchor="b"/>
          <a:lstStyle>
            <a:lvl1pPr marL="0" indent="0">
              <a:buNone/>
              <a:defRPr sz="2222" b="1"/>
            </a:lvl1pPr>
            <a:lvl2pPr marL="425625" indent="0">
              <a:buNone/>
              <a:defRPr sz="1880" b="1"/>
            </a:lvl2pPr>
            <a:lvl3pPr marL="851250" indent="0">
              <a:buNone/>
              <a:defRPr sz="1709" b="1"/>
            </a:lvl3pPr>
            <a:lvl4pPr marL="1276877" indent="0">
              <a:buNone/>
              <a:defRPr sz="1453" b="1"/>
            </a:lvl4pPr>
            <a:lvl5pPr marL="1702502" indent="0">
              <a:buNone/>
              <a:defRPr sz="1453" b="1"/>
            </a:lvl5pPr>
            <a:lvl6pPr marL="2128127" indent="0">
              <a:buNone/>
              <a:defRPr sz="1453" b="1"/>
            </a:lvl6pPr>
            <a:lvl7pPr marL="2553752" indent="0">
              <a:buNone/>
              <a:defRPr sz="1453" b="1"/>
            </a:lvl7pPr>
            <a:lvl8pPr marL="2979378" indent="0">
              <a:buNone/>
              <a:defRPr sz="1453" b="1"/>
            </a:lvl8pPr>
            <a:lvl9pPr marL="3405003" indent="0">
              <a:buNone/>
              <a:defRPr sz="1453" b="1"/>
            </a:lvl9pPr>
          </a:lstStyle>
          <a:p>
            <a:pPr lvl="0"/>
            <a:r>
              <a:rPr lang="en-US" smtClean="0"/>
              <a:t>Click to edit Master text styles</a:t>
            </a:r>
          </a:p>
        </p:txBody>
      </p:sp>
      <p:sp>
        <p:nvSpPr>
          <p:cNvPr id="4" name="Content Placeholder 3"/>
          <p:cNvSpPr>
            <a:spLocks noGrp="1"/>
          </p:cNvSpPr>
          <p:nvPr>
            <p:ph sz="half" idx="2"/>
          </p:nvPr>
        </p:nvSpPr>
        <p:spPr>
          <a:xfrm>
            <a:off x="457201" y="2174876"/>
            <a:ext cx="4040188" cy="3951288"/>
          </a:xfrm>
        </p:spPr>
        <p:txBody>
          <a:bodyPr/>
          <a:lstStyle>
            <a:lvl1pPr>
              <a:defRPr sz="2222"/>
            </a:lvl1pPr>
            <a:lvl2pPr>
              <a:defRPr sz="1880"/>
            </a:lvl2pPr>
            <a:lvl3pPr>
              <a:defRPr sz="1709"/>
            </a:lvl3pPr>
            <a:lvl4pPr>
              <a:defRPr sz="1453"/>
            </a:lvl4pPr>
            <a:lvl5pPr>
              <a:defRPr sz="1453"/>
            </a:lvl5pPr>
            <a:lvl6pPr>
              <a:defRPr sz="1453"/>
            </a:lvl6pPr>
            <a:lvl7pPr>
              <a:defRPr sz="1453"/>
            </a:lvl7pPr>
            <a:lvl8pPr>
              <a:defRPr sz="1453"/>
            </a:lvl8pPr>
            <a:lvl9pPr>
              <a:defRPr sz="145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4"/>
            <a:ext cx="4041776" cy="639762"/>
          </a:xfrm>
        </p:spPr>
        <p:txBody>
          <a:bodyPr anchor="b"/>
          <a:lstStyle>
            <a:lvl1pPr marL="0" indent="0">
              <a:buNone/>
              <a:defRPr sz="2222" b="1"/>
            </a:lvl1pPr>
            <a:lvl2pPr marL="425625" indent="0">
              <a:buNone/>
              <a:defRPr sz="1880" b="1"/>
            </a:lvl2pPr>
            <a:lvl3pPr marL="851250" indent="0">
              <a:buNone/>
              <a:defRPr sz="1709" b="1"/>
            </a:lvl3pPr>
            <a:lvl4pPr marL="1276877" indent="0">
              <a:buNone/>
              <a:defRPr sz="1453" b="1"/>
            </a:lvl4pPr>
            <a:lvl5pPr marL="1702502" indent="0">
              <a:buNone/>
              <a:defRPr sz="1453" b="1"/>
            </a:lvl5pPr>
            <a:lvl6pPr marL="2128127" indent="0">
              <a:buNone/>
              <a:defRPr sz="1453" b="1"/>
            </a:lvl6pPr>
            <a:lvl7pPr marL="2553752" indent="0">
              <a:buNone/>
              <a:defRPr sz="1453" b="1"/>
            </a:lvl7pPr>
            <a:lvl8pPr marL="2979378" indent="0">
              <a:buNone/>
              <a:defRPr sz="1453" b="1"/>
            </a:lvl8pPr>
            <a:lvl9pPr marL="3405003" indent="0">
              <a:buNone/>
              <a:defRPr sz="1453" b="1"/>
            </a:lvl9pPr>
          </a:lstStyle>
          <a:p>
            <a:pPr lvl="0"/>
            <a:r>
              <a:rPr lang="en-US" smtClean="0"/>
              <a:t>Click to edit Master text styles</a:t>
            </a:r>
          </a:p>
        </p:txBody>
      </p:sp>
      <p:sp>
        <p:nvSpPr>
          <p:cNvPr id="6" name="Content Placeholder 5"/>
          <p:cNvSpPr>
            <a:spLocks noGrp="1"/>
          </p:cNvSpPr>
          <p:nvPr>
            <p:ph sz="quarter" idx="4"/>
          </p:nvPr>
        </p:nvSpPr>
        <p:spPr>
          <a:xfrm>
            <a:off x="4645026" y="2174876"/>
            <a:ext cx="4041776" cy="3951288"/>
          </a:xfrm>
        </p:spPr>
        <p:txBody>
          <a:bodyPr/>
          <a:lstStyle>
            <a:lvl1pPr>
              <a:defRPr sz="2222"/>
            </a:lvl1pPr>
            <a:lvl2pPr>
              <a:defRPr sz="1880"/>
            </a:lvl2pPr>
            <a:lvl3pPr>
              <a:defRPr sz="1709"/>
            </a:lvl3pPr>
            <a:lvl4pPr>
              <a:defRPr sz="1453"/>
            </a:lvl4pPr>
            <a:lvl5pPr>
              <a:defRPr sz="1453"/>
            </a:lvl5pPr>
            <a:lvl6pPr>
              <a:defRPr sz="1453"/>
            </a:lvl6pPr>
            <a:lvl7pPr>
              <a:defRPr sz="1453"/>
            </a:lvl7pPr>
            <a:lvl8pPr>
              <a:defRPr sz="1453"/>
            </a:lvl8pPr>
            <a:lvl9pPr>
              <a:defRPr sz="145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BA5D40C-A8DC-479A-A5D3-E7B4936A184B}" type="datetimeFigureOut">
              <a:rPr lang="en-GB" smtClean="0">
                <a:solidFill>
                  <a:prstClr val="black">
                    <a:tint val="75000"/>
                  </a:prstClr>
                </a:solidFill>
              </a:rPr>
              <a:pPr/>
              <a:t>20/07/2016</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52235FAC-C7EA-4164-B888-497B3F49A53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913440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BA5D40C-A8DC-479A-A5D3-E7B4936A184B}" type="datetimeFigureOut">
              <a:rPr lang="en-GB" smtClean="0">
                <a:solidFill>
                  <a:prstClr val="black">
                    <a:tint val="75000"/>
                  </a:prstClr>
                </a:solidFill>
              </a:rPr>
              <a:pPr/>
              <a:t>20/07/2016</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2235FAC-C7EA-4164-B888-497B3F49A53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57051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DCDC1C-E88F-7942-8725-BCE94CBAB65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073287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A5D40C-A8DC-479A-A5D3-E7B4936A184B}" type="datetimeFigureOut">
              <a:rPr lang="en-GB" smtClean="0">
                <a:solidFill>
                  <a:prstClr val="black">
                    <a:tint val="75000"/>
                  </a:prstClr>
                </a:solidFill>
              </a:rPr>
              <a:pPr/>
              <a:t>20/07/2016</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52235FAC-C7EA-4164-B888-497B3F49A53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40179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880" b="1"/>
            </a:lvl1pPr>
          </a:lstStyle>
          <a:p>
            <a:r>
              <a:rPr lang="en-US" smtClean="0"/>
              <a:t>Click to edit Master title style</a:t>
            </a:r>
            <a:endParaRPr lang="en-GB"/>
          </a:p>
        </p:txBody>
      </p:sp>
      <p:sp>
        <p:nvSpPr>
          <p:cNvPr id="3" name="Content Placeholder 2"/>
          <p:cNvSpPr>
            <a:spLocks noGrp="1"/>
          </p:cNvSpPr>
          <p:nvPr>
            <p:ph idx="1"/>
          </p:nvPr>
        </p:nvSpPr>
        <p:spPr>
          <a:xfrm>
            <a:off x="3575052" y="273053"/>
            <a:ext cx="5111749" cy="5853113"/>
          </a:xfrm>
        </p:spPr>
        <p:txBody>
          <a:bodyPr/>
          <a:lstStyle>
            <a:lvl1pPr>
              <a:defRPr sz="2991"/>
            </a:lvl1pPr>
            <a:lvl2pPr>
              <a:defRPr sz="2564"/>
            </a:lvl2pPr>
            <a:lvl3pPr>
              <a:defRPr sz="2222"/>
            </a:lvl3pPr>
            <a:lvl4pPr>
              <a:defRPr sz="1880"/>
            </a:lvl4pPr>
            <a:lvl5pPr>
              <a:defRPr sz="1880"/>
            </a:lvl5pPr>
            <a:lvl6pPr>
              <a:defRPr sz="1880"/>
            </a:lvl6pPr>
            <a:lvl7pPr>
              <a:defRPr sz="1880"/>
            </a:lvl7pPr>
            <a:lvl8pPr>
              <a:defRPr sz="1880"/>
            </a:lvl8pPr>
            <a:lvl9pPr>
              <a:defRPr sz="188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282"/>
            </a:lvl1pPr>
            <a:lvl2pPr marL="425625" indent="0">
              <a:buNone/>
              <a:defRPr sz="1111"/>
            </a:lvl2pPr>
            <a:lvl3pPr marL="851250" indent="0">
              <a:buNone/>
              <a:defRPr sz="940"/>
            </a:lvl3pPr>
            <a:lvl4pPr marL="1276877" indent="0">
              <a:buNone/>
              <a:defRPr sz="855"/>
            </a:lvl4pPr>
            <a:lvl5pPr marL="1702502" indent="0">
              <a:buNone/>
              <a:defRPr sz="855"/>
            </a:lvl5pPr>
            <a:lvl6pPr marL="2128127" indent="0">
              <a:buNone/>
              <a:defRPr sz="855"/>
            </a:lvl6pPr>
            <a:lvl7pPr marL="2553752" indent="0">
              <a:buNone/>
              <a:defRPr sz="855"/>
            </a:lvl7pPr>
            <a:lvl8pPr marL="2979378" indent="0">
              <a:buNone/>
              <a:defRPr sz="855"/>
            </a:lvl8pPr>
            <a:lvl9pPr marL="3405003" indent="0">
              <a:buNone/>
              <a:defRPr sz="85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A5D40C-A8DC-479A-A5D3-E7B4936A184B}" type="datetimeFigureOut">
              <a:rPr lang="en-GB" smtClean="0">
                <a:solidFill>
                  <a:prstClr val="black">
                    <a:tint val="75000"/>
                  </a:prstClr>
                </a:solidFill>
              </a:rPr>
              <a:pPr/>
              <a:t>20/07/2016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2235FAC-C7EA-4164-B888-497B3F49A53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867676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7" y="4800600"/>
            <a:ext cx="5486400" cy="566738"/>
          </a:xfrm>
        </p:spPr>
        <p:txBody>
          <a:bodyPr anchor="b"/>
          <a:lstStyle>
            <a:lvl1pPr algn="l">
              <a:defRPr sz="1880" b="1"/>
            </a:lvl1pPr>
          </a:lstStyle>
          <a:p>
            <a:r>
              <a:rPr lang="en-US" smtClean="0"/>
              <a:t>Click to edit Master title style</a:t>
            </a:r>
            <a:endParaRPr lang="en-GB"/>
          </a:p>
        </p:txBody>
      </p:sp>
      <p:sp>
        <p:nvSpPr>
          <p:cNvPr id="3" name="Picture Placeholder 2"/>
          <p:cNvSpPr>
            <a:spLocks noGrp="1"/>
          </p:cNvSpPr>
          <p:nvPr>
            <p:ph type="pic" idx="1"/>
          </p:nvPr>
        </p:nvSpPr>
        <p:spPr>
          <a:xfrm>
            <a:off x="1792287" y="612775"/>
            <a:ext cx="5486400" cy="4114800"/>
          </a:xfrm>
        </p:spPr>
        <p:txBody>
          <a:bodyPr/>
          <a:lstStyle>
            <a:lvl1pPr marL="0" indent="0">
              <a:buNone/>
              <a:defRPr sz="2991"/>
            </a:lvl1pPr>
            <a:lvl2pPr marL="425625" indent="0">
              <a:buNone/>
              <a:defRPr sz="2564"/>
            </a:lvl2pPr>
            <a:lvl3pPr marL="851250" indent="0">
              <a:buNone/>
              <a:defRPr sz="2222"/>
            </a:lvl3pPr>
            <a:lvl4pPr marL="1276877" indent="0">
              <a:buNone/>
              <a:defRPr sz="1880"/>
            </a:lvl4pPr>
            <a:lvl5pPr marL="1702502" indent="0">
              <a:buNone/>
              <a:defRPr sz="1880"/>
            </a:lvl5pPr>
            <a:lvl6pPr marL="2128127" indent="0">
              <a:buNone/>
              <a:defRPr sz="1880"/>
            </a:lvl6pPr>
            <a:lvl7pPr marL="2553752" indent="0">
              <a:buNone/>
              <a:defRPr sz="1880"/>
            </a:lvl7pPr>
            <a:lvl8pPr marL="2979378" indent="0">
              <a:buNone/>
              <a:defRPr sz="1880"/>
            </a:lvl8pPr>
            <a:lvl9pPr marL="3405003" indent="0">
              <a:buNone/>
              <a:defRPr sz="1880"/>
            </a:lvl9pPr>
          </a:lstStyle>
          <a:p>
            <a:endParaRPr lang="en-GB"/>
          </a:p>
        </p:txBody>
      </p:sp>
      <p:sp>
        <p:nvSpPr>
          <p:cNvPr id="4" name="Text Placeholder 3"/>
          <p:cNvSpPr>
            <a:spLocks noGrp="1"/>
          </p:cNvSpPr>
          <p:nvPr>
            <p:ph type="body" sz="half" idx="2"/>
          </p:nvPr>
        </p:nvSpPr>
        <p:spPr>
          <a:xfrm>
            <a:off x="1792287" y="5367338"/>
            <a:ext cx="5486400" cy="804862"/>
          </a:xfrm>
        </p:spPr>
        <p:txBody>
          <a:bodyPr/>
          <a:lstStyle>
            <a:lvl1pPr marL="0" indent="0">
              <a:buNone/>
              <a:defRPr sz="1282"/>
            </a:lvl1pPr>
            <a:lvl2pPr marL="425625" indent="0">
              <a:buNone/>
              <a:defRPr sz="1111"/>
            </a:lvl2pPr>
            <a:lvl3pPr marL="851250" indent="0">
              <a:buNone/>
              <a:defRPr sz="940"/>
            </a:lvl3pPr>
            <a:lvl4pPr marL="1276877" indent="0">
              <a:buNone/>
              <a:defRPr sz="855"/>
            </a:lvl4pPr>
            <a:lvl5pPr marL="1702502" indent="0">
              <a:buNone/>
              <a:defRPr sz="855"/>
            </a:lvl5pPr>
            <a:lvl6pPr marL="2128127" indent="0">
              <a:buNone/>
              <a:defRPr sz="855"/>
            </a:lvl6pPr>
            <a:lvl7pPr marL="2553752" indent="0">
              <a:buNone/>
              <a:defRPr sz="855"/>
            </a:lvl7pPr>
            <a:lvl8pPr marL="2979378" indent="0">
              <a:buNone/>
              <a:defRPr sz="855"/>
            </a:lvl8pPr>
            <a:lvl9pPr marL="3405003" indent="0">
              <a:buNone/>
              <a:defRPr sz="85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A5D40C-A8DC-479A-A5D3-E7B4936A184B}" type="datetimeFigureOut">
              <a:rPr lang="en-GB" smtClean="0">
                <a:solidFill>
                  <a:prstClr val="black">
                    <a:tint val="75000"/>
                  </a:prstClr>
                </a:solidFill>
              </a:rPr>
              <a:pPr/>
              <a:t>20/07/2016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2235FAC-C7EA-4164-B888-497B3F49A53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183068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BA5D40C-A8DC-479A-A5D3-E7B4936A184B}" type="datetimeFigureOut">
              <a:rPr lang="en-GB" smtClean="0">
                <a:solidFill>
                  <a:prstClr val="black">
                    <a:tint val="75000"/>
                  </a:prstClr>
                </a:solidFill>
              </a:rPr>
              <a:pPr/>
              <a:t>20/07/2016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2235FAC-C7EA-4164-B888-497B3F49A53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334919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49" y="274640"/>
            <a:ext cx="2228851"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95301" y="274640"/>
            <a:ext cx="6534151"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BA5D40C-A8DC-479A-A5D3-E7B4936A184B}" type="datetimeFigureOut">
              <a:rPr lang="en-GB" smtClean="0">
                <a:solidFill>
                  <a:prstClr val="black">
                    <a:tint val="75000"/>
                  </a:prstClr>
                </a:solidFill>
              </a:rPr>
              <a:pPr/>
              <a:t>20/07/2016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2235FAC-C7EA-4164-B888-497B3F49A53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191231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25625" indent="0" algn="ctr">
              <a:buNone/>
              <a:defRPr>
                <a:solidFill>
                  <a:schemeClr val="tx1">
                    <a:tint val="75000"/>
                  </a:schemeClr>
                </a:solidFill>
              </a:defRPr>
            </a:lvl2pPr>
            <a:lvl3pPr marL="851250" indent="0" algn="ctr">
              <a:buNone/>
              <a:defRPr>
                <a:solidFill>
                  <a:schemeClr val="tx1">
                    <a:tint val="75000"/>
                  </a:schemeClr>
                </a:solidFill>
              </a:defRPr>
            </a:lvl3pPr>
            <a:lvl4pPr marL="1276877" indent="0" algn="ctr">
              <a:buNone/>
              <a:defRPr>
                <a:solidFill>
                  <a:schemeClr val="tx1">
                    <a:tint val="75000"/>
                  </a:schemeClr>
                </a:solidFill>
              </a:defRPr>
            </a:lvl4pPr>
            <a:lvl5pPr marL="1702502" indent="0" algn="ctr">
              <a:buNone/>
              <a:defRPr>
                <a:solidFill>
                  <a:schemeClr val="tx1">
                    <a:tint val="75000"/>
                  </a:schemeClr>
                </a:solidFill>
              </a:defRPr>
            </a:lvl5pPr>
            <a:lvl6pPr marL="2128127" indent="0" algn="ctr">
              <a:buNone/>
              <a:defRPr>
                <a:solidFill>
                  <a:schemeClr val="tx1">
                    <a:tint val="75000"/>
                  </a:schemeClr>
                </a:solidFill>
              </a:defRPr>
            </a:lvl6pPr>
            <a:lvl7pPr marL="2553752" indent="0" algn="ctr">
              <a:buNone/>
              <a:defRPr>
                <a:solidFill>
                  <a:schemeClr val="tx1">
                    <a:tint val="75000"/>
                  </a:schemeClr>
                </a:solidFill>
              </a:defRPr>
            </a:lvl7pPr>
            <a:lvl8pPr marL="2979378" indent="0" algn="ctr">
              <a:buNone/>
              <a:defRPr>
                <a:solidFill>
                  <a:schemeClr val="tx1">
                    <a:tint val="75000"/>
                  </a:schemeClr>
                </a:solidFill>
              </a:defRPr>
            </a:lvl8pPr>
            <a:lvl9pPr marL="3405003"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BA5D40C-A8DC-479A-A5D3-E7B4936A184B}" type="datetimeFigureOut">
              <a:rPr lang="en-GB" smtClean="0">
                <a:solidFill>
                  <a:prstClr val="black">
                    <a:tint val="75000"/>
                  </a:prstClr>
                </a:solidFill>
              </a:rPr>
              <a:pPr/>
              <a:t>20/07/2016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2235FAC-C7EA-4164-B888-497B3F49A53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82677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BA5D40C-A8DC-479A-A5D3-E7B4936A184B}" type="datetimeFigureOut">
              <a:rPr lang="en-GB" smtClean="0">
                <a:solidFill>
                  <a:prstClr val="black">
                    <a:tint val="75000"/>
                  </a:prstClr>
                </a:solidFill>
              </a:rPr>
              <a:pPr/>
              <a:t>20/07/2016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2235FAC-C7EA-4164-B888-497B3F49A53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595445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3761"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1880">
                <a:solidFill>
                  <a:schemeClr val="tx1">
                    <a:tint val="75000"/>
                  </a:schemeClr>
                </a:solidFill>
              </a:defRPr>
            </a:lvl1pPr>
            <a:lvl2pPr marL="425625" indent="0">
              <a:buNone/>
              <a:defRPr sz="1709">
                <a:solidFill>
                  <a:schemeClr val="tx1">
                    <a:tint val="75000"/>
                  </a:schemeClr>
                </a:solidFill>
              </a:defRPr>
            </a:lvl2pPr>
            <a:lvl3pPr marL="851250" indent="0">
              <a:buNone/>
              <a:defRPr sz="1453">
                <a:solidFill>
                  <a:schemeClr val="tx1">
                    <a:tint val="75000"/>
                  </a:schemeClr>
                </a:solidFill>
              </a:defRPr>
            </a:lvl3pPr>
            <a:lvl4pPr marL="1276877" indent="0">
              <a:buNone/>
              <a:defRPr sz="1282">
                <a:solidFill>
                  <a:schemeClr val="tx1">
                    <a:tint val="75000"/>
                  </a:schemeClr>
                </a:solidFill>
              </a:defRPr>
            </a:lvl4pPr>
            <a:lvl5pPr marL="1702502" indent="0">
              <a:buNone/>
              <a:defRPr sz="1282">
                <a:solidFill>
                  <a:schemeClr val="tx1">
                    <a:tint val="75000"/>
                  </a:schemeClr>
                </a:solidFill>
              </a:defRPr>
            </a:lvl5pPr>
            <a:lvl6pPr marL="2128127" indent="0">
              <a:buNone/>
              <a:defRPr sz="1282">
                <a:solidFill>
                  <a:schemeClr val="tx1">
                    <a:tint val="75000"/>
                  </a:schemeClr>
                </a:solidFill>
              </a:defRPr>
            </a:lvl6pPr>
            <a:lvl7pPr marL="2553752" indent="0">
              <a:buNone/>
              <a:defRPr sz="1282">
                <a:solidFill>
                  <a:schemeClr val="tx1">
                    <a:tint val="75000"/>
                  </a:schemeClr>
                </a:solidFill>
              </a:defRPr>
            </a:lvl7pPr>
            <a:lvl8pPr marL="2979378" indent="0">
              <a:buNone/>
              <a:defRPr sz="1282">
                <a:solidFill>
                  <a:schemeClr val="tx1">
                    <a:tint val="75000"/>
                  </a:schemeClr>
                </a:solidFill>
              </a:defRPr>
            </a:lvl8pPr>
            <a:lvl9pPr marL="3405003" indent="0">
              <a:buNone/>
              <a:defRPr sz="1282">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A5D40C-A8DC-479A-A5D3-E7B4936A184B}" type="datetimeFigureOut">
              <a:rPr lang="en-GB" smtClean="0">
                <a:solidFill>
                  <a:prstClr val="black">
                    <a:tint val="75000"/>
                  </a:prstClr>
                </a:solidFill>
              </a:rPr>
              <a:pPr/>
              <a:t>20/07/2016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2235FAC-C7EA-4164-B888-497B3F49A53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405734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95302" y="1600202"/>
            <a:ext cx="4381500" cy="4525963"/>
          </a:xfrm>
        </p:spPr>
        <p:txBody>
          <a:bodyPr/>
          <a:lstStyle>
            <a:lvl1pPr>
              <a:defRPr sz="2564"/>
            </a:lvl1pPr>
            <a:lvl2pPr>
              <a:defRPr sz="2222"/>
            </a:lvl2pPr>
            <a:lvl3pPr>
              <a:defRPr sz="1880"/>
            </a:lvl3pPr>
            <a:lvl4pPr>
              <a:defRPr sz="1709"/>
            </a:lvl4pPr>
            <a:lvl5pPr>
              <a:defRPr sz="1709"/>
            </a:lvl5pPr>
            <a:lvl6pPr>
              <a:defRPr sz="1709"/>
            </a:lvl6pPr>
            <a:lvl7pPr>
              <a:defRPr sz="1709"/>
            </a:lvl7pPr>
            <a:lvl8pPr>
              <a:defRPr sz="1709"/>
            </a:lvl8pPr>
            <a:lvl9pPr>
              <a:defRPr sz="17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029202" y="1600202"/>
            <a:ext cx="4381500" cy="4525963"/>
          </a:xfrm>
        </p:spPr>
        <p:txBody>
          <a:bodyPr/>
          <a:lstStyle>
            <a:lvl1pPr>
              <a:defRPr sz="2564"/>
            </a:lvl1pPr>
            <a:lvl2pPr>
              <a:defRPr sz="2222"/>
            </a:lvl2pPr>
            <a:lvl3pPr>
              <a:defRPr sz="1880"/>
            </a:lvl3pPr>
            <a:lvl4pPr>
              <a:defRPr sz="1709"/>
            </a:lvl4pPr>
            <a:lvl5pPr>
              <a:defRPr sz="1709"/>
            </a:lvl5pPr>
            <a:lvl6pPr>
              <a:defRPr sz="1709"/>
            </a:lvl6pPr>
            <a:lvl7pPr>
              <a:defRPr sz="1709"/>
            </a:lvl7pPr>
            <a:lvl8pPr>
              <a:defRPr sz="1709"/>
            </a:lvl8pPr>
            <a:lvl9pPr>
              <a:defRPr sz="17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BA5D40C-A8DC-479A-A5D3-E7B4936A184B}" type="datetimeFigureOut">
              <a:rPr lang="en-GB" smtClean="0">
                <a:solidFill>
                  <a:prstClr val="black">
                    <a:tint val="75000"/>
                  </a:prstClr>
                </a:solidFill>
              </a:rPr>
              <a:pPr/>
              <a:t>20/07/2016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2235FAC-C7EA-4164-B888-497B3F49A53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18384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1" y="1535114"/>
            <a:ext cx="4040188" cy="639762"/>
          </a:xfrm>
        </p:spPr>
        <p:txBody>
          <a:bodyPr anchor="b"/>
          <a:lstStyle>
            <a:lvl1pPr marL="0" indent="0">
              <a:buNone/>
              <a:defRPr sz="2222" b="1"/>
            </a:lvl1pPr>
            <a:lvl2pPr marL="425625" indent="0">
              <a:buNone/>
              <a:defRPr sz="1880" b="1"/>
            </a:lvl2pPr>
            <a:lvl3pPr marL="851250" indent="0">
              <a:buNone/>
              <a:defRPr sz="1709" b="1"/>
            </a:lvl3pPr>
            <a:lvl4pPr marL="1276877" indent="0">
              <a:buNone/>
              <a:defRPr sz="1453" b="1"/>
            </a:lvl4pPr>
            <a:lvl5pPr marL="1702502" indent="0">
              <a:buNone/>
              <a:defRPr sz="1453" b="1"/>
            </a:lvl5pPr>
            <a:lvl6pPr marL="2128127" indent="0">
              <a:buNone/>
              <a:defRPr sz="1453" b="1"/>
            </a:lvl6pPr>
            <a:lvl7pPr marL="2553752" indent="0">
              <a:buNone/>
              <a:defRPr sz="1453" b="1"/>
            </a:lvl7pPr>
            <a:lvl8pPr marL="2979378" indent="0">
              <a:buNone/>
              <a:defRPr sz="1453" b="1"/>
            </a:lvl8pPr>
            <a:lvl9pPr marL="3405003" indent="0">
              <a:buNone/>
              <a:defRPr sz="1453" b="1"/>
            </a:lvl9pPr>
          </a:lstStyle>
          <a:p>
            <a:pPr lvl="0"/>
            <a:r>
              <a:rPr lang="en-US" smtClean="0"/>
              <a:t>Click to edit Master text styles</a:t>
            </a:r>
          </a:p>
        </p:txBody>
      </p:sp>
      <p:sp>
        <p:nvSpPr>
          <p:cNvPr id="4" name="Content Placeholder 3"/>
          <p:cNvSpPr>
            <a:spLocks noGrp="1"/>
          </p:cNvSpPr>
          <p:nvPr>
            <p:ph sz="half" idx="2"/>
          </p:nvPr>
        </p:nvSpPr>
        <p:spPr>
          <a:xfrm>
            <a:off x="457201" y="2174876"/>
            <a:ext cx="4040188" cy="3951288"/>
          </a:xfrm>
        </p:spPr>
        <p:txBody>
          <a:bodyPr/>
          <a:lstStyle>
            <a:lvl1pPr>
              <a:defRPr sz="2222"/>
            </a:lvl1pPr>
            <a:lvl2pPr>
              <a:defRPr sz="1880"/>
            </a:lvl2pPr>
            <a:lvl3pPr>
              <a:defRPr sz="1709"/>
            </a:lvl3pPr>
            <a:lvl4pPr>
              <a:defRPr sz="1453"/>
            </a:lvl4pPr>
            <a:lvl5pPr>
              <a:defRPr sz="1453"/>
            </a:lvl5pPr>
            <a:lvl6pPr>
              <a:defRPr sz="1453"/>
            </a:lvl6pPr>
            <a:lvl7pPr>
              <a:defRPr sz="1453"/>
            </a:lvl7pPr>
            <a:lvl8pPr>
              <a:defRPr sz="1453"/>
            </a:lvl8pPr>
            <a:lvl9pPr>
              <a:defRPr sz="145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4"/>
            <a:ext cx="4041776" cy="639762"/>
          </a:xfrm>
        </p:spPr>
        <p:txBody>
          <a:bodyPr anchor="b"/>
          <a:lstStyle>
            <a:lvl1pPr marL="0" indent="0">
              <a:buNone/>
              <a:defRPr sz="2222" b="1"/>
            </a:lvl1pPr>
            <a:lvl2pPr marL="425625" indent="0">
              <a:buNone/>
              <a:defRPr sz="1880" b="1"/>
            </a:lvl2pPr>
            <a:lvl3pPr marL="851250" indent="0">
              <a:buNone/>
              <a:defRPr sz="1709" b="1"/>
            </a:lvl3pPr>
            <a:lvl4pPr marL="1276877" indent="0">
              <a:buNone/>
              <a:defRPr sz="1453" b="1"/>
            </a:lvl4pPr>
            <a:lvl5pPr marL="1702502" indent="0">
              <a:buNone/>
              <a:defRPr sz="1453" b="1"/>
            </a:lvl5pPr>
            <a:lvl6pPr marL="2128127" indent="0">
              <a:buNone/>
              <a:defRPr sz="1453" b="1"/>
            </a:lvl6pPr>
            <a:lvl7pPr marL="2553752" indent="0">
              <a:buNone/>
              <a:defRPr sz="1453" b="1"/>
            </a:lvl7pPr>
            <a:lvl8pPr marL="2979378" indent="0">
              <a:buNone/>
              <a:defRPr sz="1453" b="1"/>
            </a:lvl8pPr>
            <a:lvl9pPr marL="3405003" indent="0">
              <a:buNone/>
              <a:defRPr sz="1453" b="1"/>
            </a:lvl9pPr>
          </a:lstStyle>
          <a:p>
            <a:pPr lvl="0"/>
            <a:r>
              <a:rPr lang="en-US" smtClean="0"/>
              <a:t>Click to edit Master text styles</a:t>
            </a:r>
          </a:p>
        </p:txBody>
      </p:sp>
      <p:sp>
        <p:nvSpPr>
          <p:cNvPr id="6" name="Content Placeholder 5"/>
          <p:cNvSpPr>
            <a:spLocks noGrp="1"/>
          </p:cNvSpPr>
          <p:nvPr>
            <p:ph sz="quarter" idx="4"/>
          </p:nvPr>
        </p:nvSpPr>
        <p:spPr>
          <a:xfrm>
            <a:off x="4645026" y="2174876"/>
            <a:ext cx="4041776" cy="3951288"/>
          </a:xfrm>
        </p:spPr>
        <p:txBody>
          <a:bodyPr/>
          <a:lstStyle>
            <a:lvl1pPr>
              <a:defRPr sz="2222"/>
            </a:lvl1pPr>
            <a:lvl2pPr>
              <a:defRPr sz="1880"/>
            </a:lvl2pPr>
            <a:lvl3pPr>
              <a:defRPr sz="1709"/>
            </a:lvl3pPr>
            <a:lvl4pPr>
              <a:defRPr sz="1453"/>
            </a:lvl4pPr>
            <a:lvl5pPr>
              <a:defRPr sz="1453"/>
            </a:lvl5pPr>
            <a:lvl6pPr>
              <a:defRPr sz="1453"/>
            </a:lvl6pPr>
            <a:lvl7pPr>
              <a:defRPr sz="1453"/>
            </a:lvl7pPr>
            <a:lvl8pPr>
              <a:defRPr sz="1453"/>
            </a:lvl8pPr>
            <a:lvl9pPr>
              <a:defRPr sz="145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BA5D40C-A8DC-479A-A5D3-E7B4936A184B}" type="datetimeFigureOut">
              <a:rPr lang="en-GB" smtClean="0">
                <a:solidFill>
                  <a:prstClr val="black">
                    <a:tint val="75000"/>
                  </a:prstClr>
                </a:solidFill>
              </a:rPr>
              <a:pPr/>
              <a:t>20/07/2016</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52235FAC-C7EA-4164-B888-497B3F49A53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10658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8987AE8-7185-824C-B7C0-BB0D6F0CFD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743844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BA5D40C-A8DC-479A-A5D3-E7B4936A184B}" type="datetimeFigureOut">
              <a:rPr lang="en-GB" smtClean="0">
                <a:solidFill>
                  <a:prstClr val="black">
                    <a:tint val="75000"/>
                  </a:prstClr>
                </a:solidFill>
              </a:rPr>
              <a:pPr/>
              <a:t>20/07/2016</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2235FAC-C7EA-4164-B888-497B3F49A53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824494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A5D40C-A8DC-479A-A5D3-E7B4936A184B}" type="datetimeFigureOut">
              <a:rPr lang="en-GB" smtClean="0">
                <a:solidFill>
                  <a:prstClr val="black">
                    <a:tint val="75000"/>
                  </a:prstClr>
                </a:solidFill>
              </a:rPr>
              <a:pPr/>
              <a:t>20/07/2016</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52235FAC-C7EA-4164-B888-497B3F49A53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652781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880" b="1"/>
            </a:lvl1pPr>
          </a:lstStyle>
          <a:p>
            <a:r>
              <a:rPr lang="en-US" smtClean="0"/>
              <a:t>Click to edit Master title style</a:t>
            </a:r>
            <a:endParaRPr lang="en-GB"/>
          </a:p>
        </p:txBody>
      </p:sp>
      <p:sp>
        <p:nvSpPr>
          <p:cNvPr id="3" name="Content Placeholder 2"/>
          <p:cNvSpPr>
            <a:spLocks noGrp="1"/>
          </p:cNvSpPr>
          <p:nvPr>
            <p:ph idx="1"/>
          </p:nvPr>
        </p:nvSpPr>
        <p:spPr>
          <a:xfrm>
            <a:off x="3575052" y="273053"/>
            <a:ext cx="5111749" cy="5853113"/>
          </a:xfrm>
        </p:spPr>
        <p:txBody>
          <a:bodyPr/>
          <a:lstStyle>
            <a:lvl1pPr>
              <a:defRPr sz="2991"/>
            </a:lvl1pPr>
            <a:lvl2pPr>
              <a:defRPr sz="2564"/>
            </a:lvl2pPr>
            <a:lvl3pPr>
              <a:defRPr sz="2222"/>
            </a:lvl3pPr>
            <a:lvl4pPr>
              <a:defRPr sz="1880"/>
            </a:lvl4pPr>
            <a:lvl5pPr>
              <a:defRPr sz="1880"/>
            </a:lvl5pPr>
            <a:lvl6pPr>
              <a:defRPr sz="1880"/>
            </a:lvl6pPr>
            <a:lvl7pPr>
              <a:defRPr sz="1880"/>
            </a:lvl7pPr>
            <a:lvl8pPr>
              <a:defRPr sz="1880"/>
            </a:lvl8pPr>
            <a:lvl9pPr>
              <a:defRPr sz="188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282"/>
            </a:lvl1pPr>
            <a:lvl2pPr marL="425625" indent="0">
              <a:buNone/>
              <a:defRPr sz="1111"/>
            </a:lvl2pPr>
            <a:lvl3pPr marL="851250" indent="0">
              <a:buNone/>
              <a:defRPr sz="940"/>
            </a:lvl3pPr>
            <a:lvl4pPr marL="1276877" indent="0">
              <a:buNone/>
              <a:defRPr sz="855"/>
            </a:lvl4pPr>
            <a:lvl5pPr marL="1702502" indent="0">
              <a:buNone/>
              <a:defRPr sz="855"/>
            </a:lvl5pPr>
            <a:lvl6pPr marL="2128127" indent="0">
              <a:buNone/>
              <a:defRPr sz="855"/>
            </a:lvl6pPr>
            <a:lvl7pPr marL="2553752" indent="0">
              <a:buNone/>
              <a:defRPr sz="855"/>
            </a:lvl7pPr>
            <a:lvl8pPr marL="2979378" indent="0">
              <a:buNone/>
              <a:defRPr sz="855"/>
            </a:lvl8pPr>
            <a:lvl9pPr marL="3405003" indent="0">
              <a:buNone/>
              <a:defRPr sz="85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A5D40C-A8DC-479A-A5D3-E7B4936A184B}" type="datetimeFigureOut">
              <a:rPr lang="en-GB" smtClean="0">
                <a:solidFill>
                  <a:prstClr val="black">
                    <a:tint val="75000"/>
                  </a:prstClr>
                </a:solidFill>
              </a:rPr>
              <a:pPr/>
              <a:t>20/07/2016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2235FAC-C7EA-4164-B888-497B3F49A53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620785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7" y="4800600"/>
            <a:ext cx="5486400" cy="566738"/>
          </a:xfrm>
        </p:spPr>
        <p:txBody>
          <a:bodyPr anchor="b"/>
          <a:lstStyle>
            <a:lvl1pPr algn="l">
              <a:defRPr sz="1880" b="1"/>
            </a:lvl1pPr>
          </a:lstStyle>
          <a:p>
            <a:r>
              <a:rPr lang="en-US" smtClean="0"/>
              <a:t>Click to edit Master title style</a:t>
            </a:r>
            <a:endParaRPr lang="en-GB"/>
          </a:p>
        </p:txBody>
      </p:sp>
      <p:sp>
        <p:nvSpPr>
          <p:cNvPr id="3" name="Picture Placeholder 2"/>
          <p:cNvSpPr>
            <a:spLocks noGrp="1"/>
          </p:cNvSpPr>
          <p:nvPr>
            <p:ph type="pic" idx="1"/>
          </p:nvPr>
        </p:nvSpPr>
        <p:spPr>
          <a:xfrm>
            <a:off x="1792287" y="612775"/>
            <a:ext cx="5486400" cy="4114800"/>
          </a:xfrm>
        </p:spPr>
        <p:txBody>
          <a:bodyPr/>
          <a:lstStyle>
            <a:lvl1pPr marL="0" indent="0">
              <a:buNone/>
              <a:defRPr sz="2991"/>
            </a:lvl1pPr>
            <a:lvl2pPr marL="425625" indent="0">
              <a:buNone/>
              <a:defRPr sz="2564"/>
            </a:lvl2pPr>
            <a:lvl3pPr marL="851250" indent="0">
              <a:buNone/>
              <a:defRPr sz="2222"/>
            </a:lvl3pPr>
            <a:lvl4pPr marL="1276877" indent="0">
              <a:buNone/>
              <a:defRPr sz="1880"/>
            </a:lvl4pPr>
            <a:lvl5pPr marL="1702502" indent="0">
              <a:buNone/>
              <a:defRPr sz="1880"/>
            </a:lvl5pPr>
            <a:lvl6pPr marL="2128127" indent="0">
              <a:buNone/>
              <a:defRPr sz="1880"/>
            </a:lvl6pPr>
            <a:lvl7pPr marL="2553752" indent="0">
              <a:buNone/>
              <a:defRPr sz="1880"/>
            </a:lvl7pPr>
            <a:lvl8pPr marL="2979378" indent="0">
              <a:buNone/>
              <a:defRPr sz="1880"/>
            </a:lvl8pPr>
            <a:lvl9pPr marL="3405003" indent="0">
              <a:buNone/>
              <a:defRPr sz="1880"/>
            </a:lvl9pPr>
          </a:lstStyle>
          <a:p>
            <a:endParaRPr lang="en-GB"/>
          </a:p>
        </p:txBody>
      </p:sp>
      <p:sp>
        <p:nvSpPr>
          <p:cNvPr id="4" name="Text Placeholder 3"/>
          <p:cNvSpPr>
            <a:spLocks noGrp="1"/>
          </p:cNvSpPr>
          <p:nvPr>
            <p:ph type="body" sz="half" idx="2"/>
          </p:nvPr>
        </p:nvSpPr>
        <p:spPr>
          <a:xfrm>
            <a:off x="1792287" y="5367338"/>
            <a:ext cx="5486400" cy="804862"/>
          </a:xfrm>
        </p:spPr>
        <p:txBody>
          <a:bodyPr/>
          <a:lstStyle>
            <a:lvl1pPr marL="0" indent="0">
              <a:buNone/>
              <a:defRPr sz="1282"/>
            </a:lvl1pPr>
            <a:lvl2pPr marL="425625" indent="0">
              <a:buNone/>
              <a:defRPr sz="1111"/>
            </a:lvl2pPr>
            <a:lvl3pPr marL="851250" indent="0">
              <a:buNone/>
              <a:defRPr sz="940"/>
            </a:lvl3pPr>
            <a:lvl4pPr marL="1276877" indent="0">
              <a:buNone/>
              <a:defRPr sz="855"/>
            </a:lvl4pPr>
            <a:lvl5pPr marL="1702502" indent="0">
              <a:buNone/>
              <a:defRPr sz="855"/>
            </a:lvl5pPr>
            <a:lvl6pPr marL="2128127" indent="0">
              <a:buNone/>
              <a:defRPr sz="855"/>
            </a:lvl6pPr>
            <a:lvl7pPr marL="2553752" indent="0">
              <a:buNone/>
              <a:defRPr sz="855"/>
            </a:lvl7pPr>
            <a:lvl8pPr marL="2979378" indent="0">
              <a:buNone/>
              <a:defRPr sz="855"/>
            </a:lvl8pPr>
            <a:lvl9pPr marL="3405003" indent="0">
              <a:buNone/>
              <a:defRPr sz="85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A5D40C-A8DC-479A-A5D3-E7B4936A184B}" type="datetimeFigureOut">
              <a:rPr lang="en-GB" smtClean="0">
                <a:solidFill>
                  <a:prstClr val="black">
                    <a:tint val="75000"/>
                  </a:prstClr>
                </a:solidFill>
              </a:rPr>
              <a:pPr/>
              <a:t>20/07/2016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2235FAC-C7EA-4164-B888-497B3F49A53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426378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BA5D40C-A8DC-479A-A5D3-E7B4936A184B}" type="datetimeFigureOut">
              <a:rPr lang="en-GB" smtClean="0">
                <a:solidFill>
                  <a:prstClr val="black">
                    <a:tint val="75000"/>
                  </a:prstClr>
                </a:solidFill>
              </a:rPr>
              <a:pPr/>
              <a:t>20/07/2016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2235FAC-C7EA-4164-B888-497B3F49A53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341758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49" y="274640"/>
            <a:ext cx="2228851"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95301" y="274640"/>
            <a:ext cx="6534151"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BA5D40C-A8DC-479A-A5D3-E7B4936A184B}" type="datetimeFigureOut">
              <a:rPr lang="en-GB" smtClean="0">
                <a:solidFill>
                  <a:prstClr val="black">
                    <a:tint val="75000"/>
                  </a:prstClr>
                </a:solidFill>
              </a:rPr>
              <a:pPr/>
              <a:t>20/07/2016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2235FAC-C7EA-4164-B888-497B3F49A53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63987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25625" indent="0" algn="ctr">
              <a:buNone/>
              <a:defRPr>
                <a:solidFill>
                  <a:schemeClr val="tx1">
                    <a:tint val="75000"/>
                  </a:schemeClr>
                </a:solidFill>
              </a:defRPr>
            </a:lvl2pPr>
            <a:lvl3pPr marL="851250" indent="0" algn="ctr">
              <a:buNone/>
              <a:defRPr>
                <a:solidFill>
                  <a:schemeClr val="tx1">
                    <a:tint val="75000"/>
                  </a:schemeClr>
                </a:solidFill>
              </a:defRPr>
            </a:lvl3pPr>
            <a:lvl4pPr marL="1276877" indent="0" algn="ctr">
              <a:buNone/>
              <a:defRPr>
                <a:solidFill>
                  <a:schemeClr val="tx1">
                    <a:tint val="75000"/>
                  </a:schemeClr>
                </a:solidFill>
              </a:defRPr>
            </a:lvl4pPr>
            <a:lvl5pPr marL="1702502" indent="0" algn="ctr">
              <a:buNone/>
              <a:defRPr>
                <a:solidFill>
                  <a:schemeClr val="tx1">
                    <a:tint val="75000"/>
                  </a:schemeClr>
                </a:solidFill>
              </a:defRPr>
            </a:lvl5pPr>
            <a:lvl6pPr marL="2128127" indent="0" algn="ctr">
              <a:buNone/>
              <a:defRPr>
                <a:solidFill>
                  <a:schemeClr val="tx1">
                    <a:tint val="75000"/>
                  </a:schemeClr>
                </a:solidFill>
              </a:defRPr>
            </a:lvl6pPr>
            <a:lvl7pPr marL="2553752" indent="0" algn="ctr">
              <a:buNone/>
              <a:defRPr>
                <a:solidFill>
                  <a:schemeClr val="tx1">
                    <a:tint val="75000"/>
                  </a:schemeClr>
                </a:solidFill>
              </a:defRPr>
            </a:lvl7pPr>
            <a:lvl8pPr marL="2979378" indent="0" algn="ctr">
              <a:buNone/>
              <a:defRPr>
                <a:solidFill>
                  <a:schemeClr val="tx1">
                    <a:tint val="75000"/>
                  </a:schemeClr>
                </a:solidFill>
              </a:defRPr>
            </a:lvl8pPr>
            <a:lvl9pPr marL="3405003"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BA5D40C-A8DC-479A-A5D3-E7B4936A184B}" type="datetimeFigureOut">
              <a:rPr lang="en-GB" smtClean="0">
                <a:solidFill>
                  <a:prstClr val="black">
                    <a:tint val="75000"/>
                  </a:prstClr>
                </a:solidFill>
              </a:rPr>
              <a:pPr/>
              <a:t>20/07/2016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2235FAC-C7EA-4164-B888-497B3F49A53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040426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BA5D40C-A8DC-479A-A5D3-E7B4936A184B}" type="datetimeFigureOut">
              <a:rPr lang="en-GB" smtClean="0">
                <a:solidFill>
                  <a:prstClr val="black">
                    <a:tint val="75000"/>
                  </a:prstClr>
                </a:solidFill>
              </a:rPr>
              <a:pPr/>
              <a:t>20/07/2016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2235FAC-C7EA-4164-B888-497B3F49A53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986300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3761"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1880">
                <a:solidFill>
                  <a:schemeClr val="tx1">
                    <a:tint val="75000"/>
                  </a:schemeClr>
                </a:solidFill>
              </a:defRPr>
            </a:lvl1pPr>
            <a:lvl2pPr marL="425625" indent="0">
              <a:buNone/>
              <a:defRPr sz="1709">
                <a:solidFill>
                  <a:schemeClr val="tx1">
                    <a:tint val="75000"/>
                  </a:schemeClr>
                </a:solidFill>
              </a:defRPr>
            </a:lvl2pPr>
            <a:lvl3pPr marL="851250" indent="0">
              <a:buNone/>
              <a:defRPr sz="1453">
                <a:solidFill>
                  <a:schemeClr val="tx1">
                    <a:tint val="75000"/>
                  </a:schemeClr>
                </a:solidFill>
              </a:defRPr>
            </a:lvl3pPr>
            <a:lvl4pPr marL="1276877" indent="0">
              <a:buNone/>
              <a:defRPr sz="1282">
                <a:solidFill>
                  <a:schemeClr val="tx1">
                    <a:tint val="75000"/>
                  </a:schemeClr>
                </a:solidFill>
              </a:defRPr>
            </a:lvl4pPr>
            <a:lvl5pPr marL="1702502" indent="0">
              <a:buNone/>
              <a:defRPr sz="1282">
                <a:solidFill>
                  <a:schemeClr val="tx1">
                    <a:tint val="75000"/>
                  </a:schemeClr>
                </a:solidFill>
              </a:defRPr>
            </a:lvl5pPr>
            <a:lvl6pPr marL="2128127" indent="0">
              <a:buNone/>
              <a:defRPr sz="1282">
                <a:solidFill>
                  <a:schemeClr val="tx1">
                    <a:tint val="75000"/>
                  </a:schemeClr>
                </a:solidFill>
              </a:defRPr>
            </a:lvl6pPr>
            <a:lvl7pPr marL="2553752" indent="0">
              <a:buNone/>
              <a:defRPr sz="1282">
                <a:solidFill>
                  <a:schemeClr val="tx1">
                    <a:tint val="75000"/>
                  </a:schemeClr>
                </a:solidFill>
              </a:defRPr>
            </a:lvl7pPr>
            <a:lvl8pPr marL="2979378" indent="0">
              <a:buNone/>
              <a:defRPr sz="1282">
                <a:solidFill>
                  <a:schemeClr val="tx1">
                    <a:tint val="75000"/>
                  </a:schemeClr>
                </a:solidFill>
              </a:defRPr>
            </a:lvl8pPr>
            <a:lvl9pPr marL="3405003" indent="0">
              <a:buNone/>
              <a:defRPr sz="1282">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A5D40C-A8DC-479A-A5D3-E7B4936A184B}" type="datetimeFigureOut">
              <a:rPr lang="en-GB" smtClean="0">
                <a:solidFill>
                  <a:prstClr val="black">
                    <a:tint val="75000"/>
                  </a:prstClr>
                </a:solidFill>
              </a:rPr>
              <a:pPr/>
              <a:t>20/07/2016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2235FAC-C7EA-4164-B888-497B3F49A53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282777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95302" y="1600202"/>
            <a:ext cx="4381500" cy="4525963"/>
          </a:xfrm>
        </p:spPr>
        <p:txBody>
          <a:bodyPr/>
          <a:lstStyle>
            <a:lvl1pPr>
              <a:defRPr sz="2564"/>
            </a:lvl1pPr>
            <a:lvl2pPr>
              <a:defRPr sz="2222"/>
            </a:lvl2pPr>
            <a:lvl3pPr>
              <a:defRPr sz="1880"/>
            </a:lvl3pPr>
            <a:lvl4pPr>
              <a:defRPr sz="1709"/>
            </a:lvl4pPr>
            <a:lvl5pPr>
              <a:defRPr sz="1709"/>
            </a:lvl5pPr>
            <a:lvl6pPr>
              <a:defRPr sz="1709"/>
            </a:lvl6pPr>
            <a:lvl7pPr>
              <a:defRPr sz="1709"/>
            </a:lvl7pPr>
            <a:lvl8pPr>
              <a:defRPr sz="1709"/>
            </a:lvl8pPr>
            <a:lvl9pPr>
              <a:defRPr sz="17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029202" y="1600202"/>
            <a:ext cx="4381500" cy="4525963"/>
          </a:xfrm>
        </p:spPr>
        <p:txBody>
          <a:bodyPr/>
          <a:lstStyle>
            <a:lvl1pPr>
              <a:defRPr sz="2564"/>
            </a:lvl1pPr>
            <a:lvl2pPr>
              <a:defRPr sz="2222"/>
            </a:lvl2pPr>
            <a:lvl3pPr>
              <a:defRPr sz="1880"/>
            </a:lvl3pPr>
            <a:lvl4pPr>
              <a:defRPr sz="1709"/>
            </a:lvl4pPr>
            <a:lvl5pPr>
              <a:defRPr sz="1709"/>
            </a:lvl5pPr>
            <a:lvl6pPr>
              <a:defRPr sz="1709"/>
            </a:lvl6pPr>
            <a:lvl7pPr>
              <a:defRPr sz="1709"/>
            </a:lvl7pPr>
            <a:lvl8pPr>
              <a:defRPr sz="1709"/>
            </a:lvl8pPr>
            <a:lvl9pPr>
              <a:defRPr sz="17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BA5D40C-A8DC-479A-A5D3-E7B4936A184B}" type="datetimeFigureOut">
              <a:rPr lang="en-GB" smtClean="0">
                <a:solidFill>
                  <a:prstClr val="black">
                    <a:tint val="75000"/>
                  </a:prstClr>
                </a:solidFill>
              </a:rPr>
              <a:pPr/>
              <a:t>20/07/2016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2235FAC-C7EA-4164-B888-497B3F49A53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8626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F6D3892-3245-D74D-8B5E-C3C336822E1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172389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1" y="1535114"/>
            <a:ext cx="4040188" cy="639762"/>
          </a:xfrm>
        </p:spPr>
        <p:txBody>
          <a:bodyPr anchor="b"/>
          <a:lstStyle>
            <a:lvl1pPr marL="0" indent="0">
              <a:buNone/>
              <a:defRPr sz="2222" b="1"/>
            </a:lvl1pPr>
            <a:lvl2pPr marL="425625" indent="0">
              <a:buNone/>
              <a:defRPr sz="1880" b="1"/>
            </a:lvl2pPr>
            <a:lvl3pPr marL="851250" indent="0">
              <a:buNone/>
              <a:defRPr sz="1709" b="1"/>
            </a:lvl3pPr>
            <a:lvl4pPr marL="1276877" indent="0">
              <a:buNone/>
              <a:defRPr sz="1453" b="1"/>
            </a:lvl4pPr>
            <a:lvl5pPr marL="1702502" indent="0">
              <a:buNone/>
              <a:defRPr sz="1453" b="1"/>
            </a:lvl5pPr>
            <a:lvl6pPr marL="2128127" indent="0">
              <a:buNone/>
              <a:defRPr sz="1453" b="1"/>
            </a:lvl6pPr>
            <a:lvl7pPr marL="2553752" indent="0">
              <a:buNone/>
              <a:defRPr sz="1453" b="1"/>
            </a:lvl7pPr>
            <a:lvl8pPr marL="2979378" indent="0">
              <a:buNone/>
              <a:defRPr sz="1453" b="1"/>
            </a:lvl8pPr>
            <a:lvl9pPr marL="3405003" indent="0">
              <a:buNone/>
              <a:defRPr sz="1453" b="1"/>
            </a:lvl9pPr>
          </a:lstStyle>
          <a:p>
            <a:pPr lvl="0"/>
            <a:r>
              <a:rPr lang="en-US" smtClean="0"/>
              <a:t>Click to edit Master text styles</a:t>
            </a:r>
          </a:p>
        </p:txBody>
      </p:sp>
      <p:sp>
        <p:nvSpPr>
          <p:cNvPr id="4" name="Content Placeholder 3"/>
          <p:cNvSpPr>
            <a:spLocks noGrp="1"/>
          </p:cNvSpPr>
          <p:nvPr>
            <p:ph sz="half" idx="2"/>
          </p:nvPr>
        </p:nvSpPr>
        <p:spPr>
          <a:xfrm>
            <a:off x="457201" y="2174876"/>
            <a:ext cx="4040188" cy="3951288"/>
          </a:xfrm>
        </p:spPr>
        <p:txBody>
          <a:bodyPr/>
          <a:lstStyle>
            <a:lvl1pPr>
              <a:defRPr sz="2222"/>
            </a:lvl1pPr>
            <a:lvl2pPr>
              <a:defRPr sz="1880"/>
            </a:lvl2pPr>
            <a:lvl3pPr>
              <a:defRPr sz="1709"/>
            </a:lvl3pPr>
            <a:lvl4pPr>
              <a:defRPr sz="1453"/>
            </a:lvl4pPr>
            <a:lvl5pPr>
              <a:defRPr sz="1453"/>
            </a:lvl5pPr>
            <a:lvl6pPr>
              <a:defRPr sz="1453"/>
            </a:lvl6pPr>
            <a:lvl7pPr>
              <a:defRPr sz="1453"/>
            </a:lvl7pPr>
            <a:lvl8pPr>
              <a:defRPr sz="1453"/>
            </a:lvl8pPr>
            <a:lvl9pPr>
              <a:defRPr sz="145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4"/>
            <a:ext cx="4041776" cy="639762"/>
          </a:xfrm>
        </p:spPr>
        <p:txBody>
          <a:bodyPr anchor="b"/>
          <a:lstStyle>
            <a:lvl1pPr marL="0" indent="0">
              <a:buNone/>
              <a:defRPr sz="2222" b="1"/>
            </a:lvl1pPr>
            <a:lvl2pPr marL="425625" indent="0">
              <a:buNone/>
              <a:defRPr sz="1880" b="1"/>
            </a:lvl2pPr>
            <a:lvl3pPr marL="851250" indent="0">
              <a:buNone/>
              <a:defRPr sz="1709" b="1"/>
            </a:lvl3pPr>
            <a:lvl4pPr marL="1276877" indent="0">
              <a:buNone/>
              <a:defRPr sz="1453" b="1"/>
            </a:lvl4pPr>
            <a:lvl5pPr marL="1702502" indent="0">
              <a:buNone/>
              <a:defRPr sz="1453" b="1"/>
            </a:lvl5pPr>
            <a:lvl6pPr marL="2128127" indent="0">
              <a:buNone/>
              <a:defRPr sz="1453" b="1"/>
            </a:lvl6pPr>
            <a:lvl7pPr marL="2553752" indent="0">
              <a:buNone/>
              <a:defRPr sz="1453" b="1"/>
            </a:lvl7pPr>
            <a:lvl8pPr marL="2979378" indent="0">
              <a:buNone/>
              <a:defRPr sz="1453" b="1"/>
            </a:lvl8pPr>
            <a:lvl9pPr marL="3405003" indent="0">
              <a:buNone/>
              <a:defRPr sz="1453" b="1"/>
            </a:lvl9pPr>
          </a:lstStyle>
          <a:p>
            <a:pPr lvl="0"/>
            <a:r>
              <a:rPr lang="en-US" smtClean="0"/>
              <a:t>Click to edit Master text styles</a:t>
            </a:r>
          </a:p>
        </p:txBody>
      </p:sp>
      <p:sp>
        <p:nvSpPr>
          <p:cNvPr id="6" name="Content Placeholder 5"/>
          <p:cNvSpPr>
            <a:spLocks noGrp="1"/>
          </p:cNvSpPr>
          <p:nvPr>
            <p:ph sz="quarter" idx="4"/>
          </p:nvPr>
        </p:nvSpPr>
        <p:spPr>
          <a:xfrm>
            <a:off x="4645026" y="2174876"/>
            <a:ext cx="4041776" cy="3951288"/>
          </a:xfrm>
        </p:spPr>
        <p:txBody>
          <a:bodyPr/>
          <a:lstStyle>
            <a:lvl1pPr>
              <a:defRPr sz="2222"/>
            </a:lvl1pPr>
            <a:lvl2pPr>
              <a:defRPr sz="1880"/>
            </a:lvl2pPr>
            <a:lvl3pPr>
              <a:defRPr sz="1709"/>
            </a:lvl3pPr>
            <a:lvl4pPr>
              <a:defRPr sz="1453"/>
            </a:lvl4pPr>
            <a:lvl5pPr>
              <a:defRPr sz="1453"/>
            </a:lvl5pPr>
            <a:lvl6pPr>
              <a:defRPr sz="1453"/>
            </a:lvl6pPr>
            <a:lvl7pPr>
              <a:defRPr sz="1453"/>
            </a:lvl7pPr>
            <a:lvl8pPr>
              <a:defRPr sz="1453"/>
            </a:lvl8pPr>
            <a:lvl9pPr>
              <a:defRPr sz="145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BA5D40C-A8DC-479A-A5D3-E7B4936A184B}" type="datetimeFigureOut">
              <a:rPr lang="en-GB" smtClean="0">
                <a:solidFill>
                  <a:prstClr val="black">
                    <a:tint val="75000"/>
                  </a:prstClr>
                </a:solidFill>
              </a:rPr>
              <a:pPr/>
              <a:t>20/07/2016</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52235FAC-C7EA-4164-B888-497B3F49A53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100956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BA5D40C-A8DC-479A-A5D3-E7B4936A184B}" type="datetimeFigureOut">
              <a:rPr lang="en-GB" smtClean="0">
                <a:solidFill>
                  <a:prstClr val="black">
                    <a:tint val="75000"/>
                  </a:prstClr>
                </a:solidFill>
              </a:rPr>
              <a:pPr/>
              <a:t>20/07/2016</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2235FAC-C7EA-4164-B888-497B3F49A53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575867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A5D40C-A8DC-479A-A5D3-E7B4936A184B}" type="datetimeFigureOut">
              <a:rPr lang="en-GB" smtClean="0">
                <a:solidFill>
                  <a:prstClr val="black">
                    <a:tint val="75000"/>
                  </a:prstClr>
                </a:solidFill>
              </a:rPr>
              <a:pPr/>
              <a:t>20/07/2016</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52235FAC-C7EA-4164-B888-497B3F49A53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649018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880" b="1"/>
            </a:lvl1pPr>
          </a:lstStyle>
          <a:p>
            <a:r>
              <a:rPr lang="en-US" smtClean="0"/>
              <a:t>Click to edit Master title style</a:t>
            </a:r>
            <a:endParaRPr lang="en-GB"/>
          </a:p>
        </p:txBody>
      </p:sp>
      <p:sp>
        <p:nvSpPr>
          <p:cNvPr id="3" name="Content Placeholder 2"/>
          <p:cNvSpPr>
            <a:spLocks noGrp="1"/>
          </p:cNvSpPr>
          <p:nvPr>
            <p:ph idx="1"/>
          </p:nvPr>
        </p:nvSpPr>
        <p:spPr>
          <a:xfrm>
            <a:off x="3575052" y="273053"/>
            <a:ext cx="5111749" cy="5853113"/>
          </a:xfrm>
        </p:spPr>
        <p:txBody>
          <a:bodyPr/>
          <a:lstStyle>
            <a:lvl1pPr>
              <a:defRPr sz="2991"/>
            </a:lvl1pPr>
            <a:lvl2pPr>
              <a:defRPr sz="2564"/>
            </a:lvl2pPr>
            <a:lvl3pPr>
              <a:defRPr sz="2222"/>
            </a:lvl3pPr>
            <a:lvl4pPr>
              <a:defRPr sz="1880"/>
            </a:lvl4pPr>
            <a:lvl5pPr>
              <a:defRPr sz="1880"/>
            </a:lvl5pPr>
            <a:lvl6pPr>
              <a:defRPr sz="1880"/>
            </a:lvl6pPr>
            <a:lvl7pPr>
              <a:defRPr sz="1880"/>
            </a:lvl7pPr>
            <a:lvl8pPr>
              <a:defRPr sz="1880"/>
            </a:lvl8pPr>
            <a:lvl9pPr>
              <a:defRPr sz="188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282"/>
            </a:lvl1pPr>
            <a:lvl2pPr marL="425625" indent="0">
              <a:buNone/>
              <a:defRPr sz="1111"/>
            </a:lvl2pPr>
            <a:lvl3pPr marL="851250" indent="0">
              <a:buNone/>
              <a:defRPr sz="940"/>
            </a:lvl3pPr>
            <a:lvl4pPr marL="1276877" indent="0">
              <a:buNone/>
              <a:defRPr sz="855"/>
            </a:lvl4pPr>
            <a:lvl5pPr marL="1702502" indent="0">
              <a:buNone/>
              <a:defRPr sz="855"/>
            </a:lvl5pPr>
            <a:lvl6pPr marL="2128127" indent="0">
              <a:buNone/>
              <a:defRPr sz="855"/>
            </a:lvl6pPr>
            <a:lvl7pPr marL="2553752" indent="0">
              <a:buNone/>
              <a:defRPr sz="855"/>
            </a:lvl7pPr>
            <a:lvl8pPr marL="2979378" indent="0">
              <a:buNone/>
              <a:defRPr sz="855"/>
            </a:lvl8pPr>
            <a:lvl9pPr marL="3405003" indent="0">
              <a:buNone/>
              <a:defRPr sz="85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A5D40C-A8DC-479A-A5D3-E7B4936A184B}" type="datetimeFigureOut">
              <a:rPr lang="en-GB" smtClean="0">
                <a:solidFill>
                  <a:prstClr val="black">
                    <a:tint val="75000"/>
                  </a:prstClr>
                </a:solidFill>
              </a:rPr>
              <a:pPr/>
              <a:t>20/07/2016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2235FAC-C7EA-4164-B888-497B3F49A53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533867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7" y="4800600"/>
            <a:ext cx="5486400" cy="566738"/>
          </a:xfrm>
        </p:spPr>
        <p:txBody>
          <a:bodyPr anchor="b"/>
          <a:lstStyle>
            <a:lvl1pPr algn="l">
              <a:defRPr sz="1880" b="1"/>
            </a:lvl1pPr>
          </a:lstStyle>
          <a:p>
            <a:r>
              <a:rPr lang="en-US" smtClean="0"/>
              <a:t>Click to edit Master title style</a:t>
            </a:r>
            <a:endParaRPr lang="en-GB"/>
          </a:p>
        </p:txBody>
      </p:sp>
      <p:sp>
        <p:nvSpPr>
          <p:cNvPr id="3" name="Picture Placeholder 2"/>
          <p:cNvSpPr>
            <a:spLocks noGrp="1"/>
          </p:cNvSpPr>
          <p:nvPr>
            <p:ph type="pic" idx="1"/>
          </p:nvPr>
        </p:nvSpPr>
        <p:spPr>
          <a:xfrm>
            <a:off x="1792287" y="612775"/>
            <a:ext cx="5486400" cy="4114800"/>
          </a:xfrm>
        </p:spPr>
        <p:txBody>
          <a:bodyPr/>
          <a:lstStyle>
            <a:lvl1pPr marL="0" indent="0">
              <a:buNone/>
              <a:defRPr sz="2991"/>
            </a:lvl1pPr>
            <a:lvl2pPr marL="425625" indent="0">
              <a:buNone/>
              <a:defRPr sz="2564"/>
            </a:lvl2pPr>
            <a:lvl3pPr marL="851250" indent="0">
              <a:buNone/>
              <a:defRPr sz="2222"/>
            </a:lvl3pPr>
            <a:lvl4pPr marL="1276877" indent="0">
              <a:buNone/>
              <a:defRPr sz="1880"/>
            </a:lvl4pPr>
            <a:lvl5pPr marL="1702502" indent="0">
              <a:buNone/>
              <a:defRPr sz="1880"/>
            </a:lvl5pPr>
            <a:lvl6pPr marL="2128127" indent="0">
              <a:buNone/>
              <a:defRPr sz="1880"/>
            </a:lvl6pPr>
            <a:lvl7pPr marL="2553752" indent="0">
              <a:buNone/>
              <a:defRPr sz="1880"/>
            </a:lvl7pPr>
            <a:lvl8pPr marL="2979378" indent="0">
              <a:buNone/>
              <a:defRPr sz="1880"/>
            </a:lvl8pPr>
            <a:lvl9pPr marL="3405003" indent="0">
              <a:buNone/>
              <a:defRPr sz="1880"/>
            </a:lvl9pPr>
          </a:lstStyle>
          <a:p>
            <a:endParaRPr lang="en-GB"/>
          </a:p>
        </p:txBody>
      </p:sp>
      <p:sp>
        <p:nvSpPr>
          <p:cNvPr id="4" name="Text Placeholder 3"/>
          <p:cNvSpPr>
            <a:spLocks noGrp="1"/>
          </p:cNvSpPr>
          <p:nvPr>
            <p:ph type="body" sz="half" idx="2"/>
          </p:nvPr>
        </p:nvSpPr>
        <p:spPr>
          <a:xfrm>
            <a:off x="1792287" y="5367338"/>
            <a:ext cx="5486400" cy="804862"/>
          </a:xfrm>
        </p:spPr>
        <p:txBody>
          <a:bodyPr/>
          <a:lstStyle>
            <a:lvl1pPr marL="0" indent="0">
              <a:buNone/>
              <a:defRPr sz="1282"/>
            </a:lvl1pPr>
            <a:lvl2pPr marL="425625" indent="0">
              <a:buNone/>
              <a:defRPr sz="1111"/>
            </a:lvl2pPr>
            <a:lvl3pPr marL="851250" indent="0">
              <a:buNone/>
              <a:defRPr sz="940"/>
            </a:lvl3pPr>
            <a:lvl4pPr marL="1276877" indent="0">
              <a:buNone/>
              <a:defRPr sz="855"/>
            </a:lvl4pPr>
            <a:lvl5pPr marL="1702502" indent="0">
              <a:buNone/>
              <a:defRPr sz="855"/>
            </a:lvl5pPr>
            <a:lvl6pPr marL="2128127" indent="0">
              <a:buNone/>
              <a:defRPr sz="855"/>
            </a:lvl6pPr>
            <a:lvl7pPr marL="2553752" indent="0">
              <a:buNone/>
              <a:defRPr sz="855"/>
            </a:lvl7pPr>
            <a:lvl8pPr marL="2979378" indent="0">
              <a:buNone/>
              <a:defRPr sz="855"/>
            </a:lvl8pPr>
            <a:lvl9pPr marL="3405003" indent="0">
              <a:buNone/>
              <a:defRPr sz="85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A5D40C-A8DC-479A-A5D3-E7B4936A184B}" type="datetimeFigureOut">
              <a:rPr lang="en-GB" smtClean="0">
                <a:solidFill>
                  <a:prstClr val="black">
                    <a:tint val="75000"/>
                  </a:prstClr>
                </a:solidFill>
              </a:rPr>
              <a:pPr/>
              <a:t>20/07/2016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2235FAC-C7EA-4164-B888-497B3F49A53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024159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BA5D40C-A8DC-479A-A5D3-E7B4936A184B}" type="datetimeFigureOut">
              <a:rPr lang="en-GB" smtClean="0">
                <a:solidFill>
                  <a:prstClr val="black">
                    <a:tint val="75000"/>
                  </a:prstClr>
                </a:solidFill>
              </a:rPr>
              <a:pPr/>
              <a:t>20/07/2016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2235FAC-C7EA-4164-B888-497B3F49A53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823420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49" y="274640"/>
            <a:ext cx="2228851"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95301" y="274640"/>
            <a:ext cx="6534151"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BA5D40C-A8DC-479A-A5D3-E7B4936A184B}" type="datetimeFigureOut">
              <a:rPr lang="en-GB" smtClean="0">
                <a:solidFill>
                  <a:prstClr val="black">
                    <a:tint val="75000"/>
                  </a:prstClr>
                </a:solidFill>
              </a:rPr>
              <a:pPr/>
              <a:t>20/07/2016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2235FAC-C7EA-4164-B888-497B3F49A53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811376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399" indent="0" algn="ctr">
              <a:buNone/>
              <a:defRPr>
                <a:solidFill>
                  <a:schemeClr val="tx1">
                    <a:tint val="75000"/>
                  </a:schemeClr>
                </a:solidFill>
              </a:defRPr>
            </a:lvl3pPr>
            <a:lvl4pPr marL="1371599" indent="0" algn="ctr">
              <a:buNone/>
              <a:defRPr>
                <a:solidFill>
                  <a:schemeClr val="tx1">
                    <a:tint val="75000"/>
                  </a:schemeClr>
                </a:solidFill>
              </a:defRPr>
            </a:lvl4pPr>
            <a:lvl5pPr marL="1828798" indent="0" algn="ctr">
              <a:buNone/>
              <a:defRPr>
                <a:solidFill>
                  <a:schemeClr val="tx1">
                    <a:tint val="75000"/>
                  </a:schemeClr>
                </a:solidFill>
              </a:defRPr>
            </a:lvl5pPr>
            <a:lvl6pPr marL="2285998" indent="0" algn="ctr">
              <a:buNone/>
              <a:defRPr>
                <a:solidFill>
                  <a:schemeClr val="tx1">
                    <a:tint val="75000"/>
                  </a:schemeClr>
                </a:solidFill>
              </a:defRPr>
            </a:lvl6pPr>
            <a:lvl7pPr marL="2743197" indent="0" algn="ctr">
              <a:buNone/>
              <a:defRPr>
                <a:solidFill>
                  <a:schemeClr val="tx1">
                    <a:tint val="75000"/>
                  </a:schemeClr>
                </a:solidFill>
              </a:defRPr>
            </a:lvl7pPr>
            <a:lvl8pPr marL="3200397" indent="0" algn="ctr">
              <a:buNone/>
              <a:defRPr>
                <a:solidFill>
                  <a:schemeClr val="tx1">
                    <a:tint val="75000"/>
                  </a:schemeClr>
                </a:solidFill>
              </a:defRPr>
            </a:lvl8pPr>
            <a:lvl9pPr marL="365759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FAB9080-0F2B-D747-A54A-35983B9A87B1}" type="datetimeFigureOut">
              <a:rPr lang="en-US" smtClean="0">
                <a:solidFill>
                  <a:prstClr val="black">
                    <a:tint val="75000"/>
                  </a:prstClr>
                </a:solidFill>
              </a:rPr>
              <a:pPr/>
              <a:t>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53B9F5-6A8C-8E40-A334-2B991F2C53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19942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AB9080-0F2B-D747-A54A-35983B9A87B1}" type="datetimeFigureOut">
              <a:rPr lang="en-US" smtClean="0">
                <a:solidFill>
                  <a:prstClr val="black">
                    <a:tint val="75000"/>
                  </a:prstClr>
                </a:solidFill>
              </a:rPr>
              <a:pPr/>
              <a:t>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53B9F5-6A8C-8E40-A334-2B991F2C53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96567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399" indent="0">
              <a:buNone/>
              <a:defRPr sz="1600">
                <a:solidFill>
                  <a:schemeClr val="tx1">
                    <a:tint val="75000"/>
                  </a:schemeClr>
                </a:solidFill>
              </a:defRPr>
            </a:lvl3pPr>
            <a:lvl4pPr marL="1371599" indent="0">
              <a:buNone/>
              <a:defRPr sz="1400">
                <a:solidFill>
                  <a:schemeClr val="tx1">
                    <a:tint val="75000"/>
                  </a:schemeClr>
                </a:solidFill>
              </a:defRPr>
            </a:lvl4pPr>
            <a:lvl5pPr marL="1828798" indent="0">
              <a:buNone/>
              <a:defRPr sz="1400">
                <a:solidFill>
                  <a:schemeClr val="tx1">
                    <a:tint val="75000"/>
                  </a:schemeClr>
                </a:solidFill>
              </a:defRPr>
            </a:lvl5pPr>
            <a:lvl6pPr marL="2285998" indent="0">
              <a:buNone/>
              <a:defRPr sz="1400">
                <a:solidFill>
                  <a:schemeClr val="tx1">
                    <a:tint val="75000"/>
                  </a:schemeClr>
                </a:solidFill>
              </a:defRPr>
            </a:lvl6pPr>
            <a:lvl7pPr marL="2743197" indent="0">
              <a:buNone/>
              <a:defRPr sz="1400">
                <a:solidFill>
                  <a:schemeClr val="tx1">
                    <a:tint val="75000"/>
                  </a:schemeClr>
                </a:solidFill>
              </a:defRPr>
            </a:lvl7pPr>
            <a:lvl8pPr marL="3200397" indent="0">
              <a:buNone/>
              <a:defRPr sz="1400">
                <a:solidFill>
                  <a:schemeClr val="tx1">
                    <a:tint val="75000"/>
                  </a:schemeClr>
                </a:solidFill>
              </a:defRPr>
            </a:lvl8pPr>
            <a:lvl9pPr marL="365759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AB9080-0F2B-D747-A54A-35983B9A87B1}" type="datetimeFigureOut">
              <a:rPr lang="en-US" smtClean="0">
                <a:solidFill>
                  <a:prstClr val="black">
                    <a:tint val="75000"/>
                  </a:prstClr>
                </a:solidFill>
              </a:rPr>
              <a:pPr/>
              <a:t>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53B9F5-6A8C-8E40-A334-2B991F2C53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582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0C3545C-D9CF-F141-AA52-08F2DE5934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456121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FAB9080-0F2B-D747-A54A-35983B9A87B1}" type="datetimeFigureOut">
              <a:rPr lang="en-US" smtClean="0">
                <a:solidFill>
                  <a:prstClr val="black">
                    <a:tint val="75000"/>
                  </a:prstClr>
                </a:solidFill>
              </a:rPr>
              <a:pPr/>
              <a:t>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53B9F5-6A8C-8E40-A334-2B991F2C53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76670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399" indent="0">
              <a:buNone/>
              <a:defRPr sz="1800" b="1"/>
            </a:lvl3pPr>
            <a:lvl4pPr marL="1371599" indent="0">
              <a:buNone/>
              <a:defRPr sz="1600" b="1"/>
            </a:lvl4pPr>
            <a:lvl5pPr marL="1828798" indent="0">
              <a:buNone/>
              <a:defRPr sz="1600" b="1"/>
            </a:lvl5pPr>
            <a:lvl6pPr marL="2285998" indent="0">
              <a:buNone/>
              <a:defRPr sz="1600" b="1"/>
            </a:lvl6pPr>
            <a:lvl7pPr marL="2743197" indent="0">
              <a:buNone/>
              <a:defRPr sz="1600" b="1"/>
            </a:lvl7pPr>
            <a:lvl8pPr marL="3200397" indent="0">
              <a:buNone/>
              <a:defRPr sz="1600" b="1"/>
            </a:lvl8pPr>
            <a:lvl9pPr marL="36575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399" indent="0">
              <a:buNone/>
              <a:defRPr sz="1800" b="1"/>
            </a:lvl3pPr>
            <a:lvl4pPr marL="1371599" indent="0">
              <a:buNone/>
              <a:defRPr sz="1600" b="1"/>
            </a:lvl4pPr>
            <a:lvl5pPr marL="1828798" indent="0">
              <a:buNone/>
              <a:defRPr sz="1600" b="1"/>
            </a:lvl5pPr>
            <a:lvl6pPr marL="2285998" indent="0">
              <a:buNone/>
              <a:defRPr sz="1600" b="1"/>
            </a:lvl6pPr>
            <a:lvl7pPr marL="2743197" indent="0">
              <a:buNone/>
              <a:defRPr sz="1600" b="1"/>
            </a:lvl7pPr>
            <a:lvl8pPr marL="3200397" indent="0">
              <a:buNone/>
              <a:defRPr sz="1600" b="1"/>
            </a:lvl8pPr>
            <a:lvl9pPr marL="36575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FAB9080-0F2B-D747-A54A-35983B9A87B1}" type="datetimeFigureOut">
              <a:rPr lang="en-US" smtClean="0">
                <a:solidFill>
                  <a:prstClr val="black">
                    <a:tint val="75000"/>
                  </a:prstClr>
                </a:solidFill>
              </a:rPr>
              <a:pPr/>
              <a:t>7/20/16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53B9F5-6A8C-8E40-A334-2B991F2C53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93818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AB9080-0F2B-D747-A54A-35983B9A87B1}" type="datetimeFigureOut">
              <a:rPr lang="en-US" smtClean="0">
                <a:solidFill>
                  <a:prstClr val="black">
                    <a:tint val="75000"/>
                  </a:prstClr>
                </a:solidFill>
              </a:rPr>
              <a:pPr/>
              <a:t>7/20/16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53B9F5-6A8C-8E40-A334-2B991F2C53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49504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AB9080-0F2B-D747-A54A-35983B9A87B1}" type="datetimeFigureOut">
              <a:rPr lang="en-US" smtClean="0">
                <a:solidFill>
                  <a:prstClr val="black">
                    <a:tint val="75000"/>
                  </a:prstClr>
                </a:solidFill>
              </a:rPr>
              <a:pPr/>
              <a:t>7/20/16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653B9F5-6A8C-8E40-A334-2B991F2C53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52308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200" indent="0">
              <a:buNone/>
              <a:defRPr sz="1200"/>
            </a:lvl2pPr>
            <a:lvl3pPr marL="914399" indent="0">
              <a:buNone/>
              <a:defRPr sz="1000"/>
            </a:lvl3pPr>
            <a:lvl4pPr marL="1371599" indent="0">
              <a:buNone/>
              <a:defRPr sz="900"/>
            </a:lvl4pPr>
            <a:lvl5pPr marL="1828798" indent="0">
              <a:buNone/>
              <a:defRPr sz="900"/>
            </a:lvl5pPr>
            <a:lvl6pPr marL="2285998" indent="0">
              <a:buNone/>
              <a:defRPr sz="900"/>
            </a:lvl6pPr>
            <a:lvl7pPr marL="2743197" indent="0">
              <a:buNone/>
              <a:defRPr sz="900"/>
            </a:lvl7pPr>
            <a:lvl8pPr marL="3200397" indent="0">
              <a:buNone/>
              <a:defRPr sz="900"/>
            </a:lvl8pPr>
            <a:lvl9pPr marL="365759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AB9080-0F2B-D747-A54A-35983B9A87B1}" type="datetimeFigureOut">
              <a:rPr lang="en-US" smtClean="0">
                <a:solidFill>
                  <a:prstClr val="black">
                    <a:tint val="75000"/>
                  </a:prstClr>
                </a:solidFill>
              </a:rPr>
              <a:pPr/>
              <a:t>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53B9F5-6A8C-8E40-A334-2B991F2C53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90060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4"/>
            <a:ext cx="5486400" cy="4114800"/>
          </a:xfrm>
        </p:spPr>
        <p:txBody>
          <a:bodyPr/>
          <a:lstStyle>
            <a:lvl1pPr marL="0" indent="0">
              <a:buNone/>
              <a:defRPr sz="3200"/>
            </a:lvl1pPr>
            <a:lvl2pPr marL="457200" indent="0">
              <a:buNone/>
              <a:defRPr sz="2800"/>
            </a:lvl2pPr>
            <a:lvl3pPr marL="914399" indent="0">
              <a:buNone/>
              <a:defRPr sz="2400"/>
            </a:lvl3pPr>
            <a:lvl4pPr marL="1371599" indent="0">
              <a:buNone/>
              <a:defRPr sz="2000"/>
            </a:lvl4pPr>
            <a:lvl5pPr marL="1828798" indent="0">
              <a:buNone/>
              <a:defRPr sz="2000"/>
            </a:lvl5pPr>
            <a:lvl6pPr marL="2285998" indent="0">
              <a:buNone/>
              <a:defRPr sz="2000"/>
            </a:lvl6pPr>
            <a:lvl7pPr marL="2743197" indent="0">
              <a:buNone/>
              <a:defRPr sz="2000"/>
            </a:lvl7pPr>
            <a:lvl8pPr marL="3200397" indent="0">
              <a:buNone/>
              <a:defRPr sz="2000"/>
            </a:lvl8pPr>
            <a:lvl9pPr marL="3657596"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399" indent="0">
              <a:buNone/>
              <a:defRPr sz="1000"/>
            </a:lvl3pPr>
            <a:lvl4pPr marL="1371599" indent="0">
              <a:buNone/>
              <a:defRPr sz="900"/>
            </a:lvl4pPr>
            <a:lvl5pPr marL="1828798" indent="0">
              <a:buNone/>
              <a:defRPr sz="900"/>
            </a:lvl5pPr>
            <a:lvl6pPr marL="2285998" indent="0">
              <a:buNone/>
              <a:defRPr sz="900"/>
            </a:lvl6pPr>
            <a:lvl7pPr marL="2743197" indent="0">
              <a:buNone/>
              <a:defRPr sz="900"/>
            </a:lvl7pPr>
            <a:lvl8pPr marL="3200397" indent="0">
              <a:buNone/>
              <a:defRPr sz="900"/>
            </a:lvl8pPr>
            <a:lvl9pPr marL="365759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AB9080-0F2B-D747-A54A-35983B9A87B1}" type="datetimeFigureOut">
              <a:rPr lang="en-US" smtClean="0">
                <a:solidFill>
                  <a:prstClr val="black">
                    <a:tint val="75000"/>
                  </a:prstClr>
                </a:solidFill>
              </a:rPr>
              <a:pPr/>
              <a:t>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53B9F5-6A8C-8E40-A334-2B991F2C53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7234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AB9080-0F2B-D747-A54A-35983B9A87B1}" type="datetimeFigureOut">
              <a:rPr lang="en-US" smtClean="0">
                <a:solidFill>
                  <a:prstClr val="black">
                    <a:tint val="75000"/>
                  </a:prstClr>
                </a:solidFill>
              </a:rPr>
              <a:pPr/>
              <a:t>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53B9F5-6A8C-8E40-A334-2B991F2C53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77232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AB9080-0F2B-D747-A54A-35983B9A87B1}" type="datetimeFigureOut">
              <a:rPr lang="en-US" smtClean="0">
                <a:solidFill>
                  <a:prstClr val="black">
                    <a:tint val="75000"/>
                  </a:prstClr>
                </a:solidFill>
              </a:rPr>
              <a:pPr/>
              <a:t>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53B9F5-6A8C-8E40-A334-2B991F2C53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40593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30940" indent="0" algn="ctr">
              <a:buNone/>
              <a:defRPr>
                <a:solidFill>
                  <a:schemeClr val="tx1">
                    <a:tint val="75000"/>
                  </a:schemeClr>
                </a:solidFill>
              </a:defRPr>
            </a:lvl2pPr>
            <a:lvl3pPr marL="861879" indent="0" algn="ctr">
              <a:buNone/>
              <a:defRPr>
                <a:solidFill>
                  <a:schemeClr val="tx1">
                    <a:tint val="75000"/>
                  </a:schemeClr>
                </a:solidFill>
              </a:defRPr>
            </a:lvl3pPr>
            <a:lvl4pPr marL="1292819" indent="0" algn="ctr">
              <a:buNone/>
              <a:defRPr>
                <a:solidFill>
                  <a:schemeClr val="tx1">
                    <a:tint val="75000"/>
                  </a:schemeClr>
                </a:solidFill>
              </a:defRPr>
            </a:lvl4pPr>
            <a:lvl5pPr marL="1723760" indent="0" algn="ctr">
              <a:buNone/>
              <a:defRPr>
                <a:solidFill>
                  <a:schemeClr val="tx1">
                    <a:tint val="75000"/>
                  </a:schemeClr>
                </a:solidFill>
              </a:defRPr>
            </a:lvl5pPr>
            <a:lvl6pPr marL="2154700" indent="0" algn="ctr">
              <a:buNone/>
              <a:defRPr>
                <a:solidFill>
                  <a:schemeClr val="tx1">
                    <a:tint val="75000"/>
                  </a:schemeClr>
                </a:solidFill>
              </a:defRPr>
            </a:lvl6pPr>
            <a:lvl7pPr marL="2585639" indent="0" algn="ctr">
              <a:buNone/>
              <a:defRPr>
                <a:solidFill>
                  <a:schemeClr val="tx1">
                    <a:tint val="75000"/>
                  </a:schemeClr>
                </a:solidFill>
              </a:defRPr>
            </a:lvl7pPr>
            <a:lvl8pPr marL="3016579" indent="0" algn="ctr">
              <a:buNone/>
              <a:defRPr>
                <a:solidFill>
                  <a:schemeClr val="tx1">
                    <a:tint val="75000"/>
                  </a:schemeClr>
                </a:solidFill>
              </a:defRPr>
            </a:lvl8pPr>
            <a:lvl9pPr marL="344751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0DCE930-F9A9-6648-85BC-00EFB091D55B}" type="datetimeFigureOut">
              <a:rPr lang="en-US" smtClean="0">
                <a:solidFill>
                  <a:prstClr val="black">
                    <a:tint val="75000"/>
                  </a:prstClr>
                </a:solidFill>
              </a:rPr>
              <a:pPr/>
              <a:t>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DF472B-E883-D94A-9B70-80562F022A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2314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DCE930-F9A9-6648-85BC-00EFB091D55B}" type="datetimeFigureOut">
              <a:rPr lang="en-US" smtClean="0">
                <a:solidFill>
                  <a:prstClr val="black">
                    <a:tint val="75000"/>
                  </a:prstClr>
                </a:solidFill>
              </a:rPr>
              <a:pPr/>
              <a:t>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DF472B-E883-D94A-9B70-80562F022A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163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21FB79-7082-F94E-BA95-A1CB758D7FE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125263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377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1885">
                <a:solidFill>
                  <a:schemeClr val="tx1">
                    <a:tint val="75000"/>
                  </a:schemeClr>
                </a:solidFill>
              </a:defRPr>
            </a:lvl1pPr>
            <a:lvl2pPr marL="430940" indent="0">
              <a:buNone/>
              <a:defRPr sz="1697">
                <a:solidFill>
                  <a:schemeClr val="tx1">
                    <a:tint val="75000"/>
                  </a:schemeClr>
                </a:solidFill>
              </a:defRPr>
            </a:lvl2pPr>
            <a:lvl3pPr marL="861879" indent="0">
              <a:buNone/>
              <a:defRPr sz="1508">
                <a:solidFill>
                  <a:schemeClr val="tx1">
                    <a:tint val="75000"/>
                  </a:schemeClr>
                </a:solidFill>
              </a:defRPr>
            </a:lvl3pPr>
            <a:lvl4pPr marL="1292819" indent="0">
              <a:buNone/>
              <a:defRPr sz="1320">
                <a:solidFill>
                  <a:schemeClr val="tx1">
                    <a:tint val="75000"/>
                  </a:schemeClr>
                </a:solidFill>
              </a:defRPr>
            </a:lvl4pPr>
            <a:lvl5pPr marL="1723760" indent="0">
              <a:buNone/>
              <a:defRPr sz="1320">
                <a:solidFill>
                  <a:schemeClr val="tx1">
                    <a:tint val="75000"/>
                  </a:schemeClr>
                </a:solidFill>
              </a:defRPr>
            </a:lvl5pPr>
            <a:lvl6pPr marL="2154700" indent="0">
              <a:buNone/>
              <a:defRPr sz="1320">
                <a:solidFill>
                  <a:schemeClr val="tx1">
                    <a:tint val="75000"/>
                  </a:schemeClr>
                </a:solidFill>
              </a:defRPr>
            </a:lvl6pPr>
            <a:lvl7pPr marL="2585639" indent="0">
              <a:buNone/>
              <a:defRPr sz="1320">
                <a:solidFill>
                  <a:schemeClr val="tx1">
                    <a:tint val="75000"/>
                  </a:schemeClr>
                </a:solidFill>
              </a:defRPr>
            </a:lvl7pPr>
            <a:lvl8pPr marL="3016579" indent="0">
              <a:buNone/>
              <a:defRPr sz="1320">
                <a:solidFill>
                  <a:schemeClr val="tx1">
                    <a:tint val="75000"/>
                  </a:schemeClr>
                </a:solidFill>
              </a:defRPr>
            </a:lvl8pPr>
            <a:lvl9pPr marL="3447519" indent="0">
              <a:buNone/>
              <a:defRPr sz="132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DCE930-F9A9-6648-85BC-00EFB091D55B}" type="datetimeFigureOut">
              <a:rPr lang="en-US" smtClean="0">
                <a:solidFill>
                  <a:prstClr val="black">
                    <a:tint val="75000"/>
                  </a:prstClr>
                </a:solidFill>
              </a:rPr>
              <a:pPr/>
              <a:t>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DF472B-E883-D94A-9B70-80562F022A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23027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639"/>
            </a:lvl1pPr>
            <a:lvl2pPr>
              <a:defRPr sz="2262"/>
            </a:lvl2pPr>
            <a:lvl3pPr>
              <a:defRPr sz="1885"/>
            </a:lvl3pPr>
            <a:lvl4pPr>
              <a:defRPr sz="1697"/>
            </a:lvl4pPr>
            <a:lvl5pPr>
              <a:defRPr sz="1697"/>
            </a:lvl5pPr>
            <a:lvl6pPr>
              <a:defRPr sz="1697"/>
            </a:lvl6pPr>
            <a:lvl7pPr>
              <a:defRPr sz="1697"/>
            </a:lvl7pPr>
            <a:lvl8pPr>
              <a:defRPr sz="1697"/>
            </a:lvl8pPr>
            <a:lvl9pPr>
              <a:defRPr sz="169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639"/>
            </a:lvl1pPr>
            <a:lvl2pPr>
              <a:defRPr sz="2262"/>
            </a:lvl2pPr>
            <a:lvl3pPr>
              <a:defRPr sz="1885"/>
            </a:lvl3pPr>
            <a:lvl4pPr>
              <a:defRPr sz="1697"/>
            </a:lvl4pPr>
            <a:lvl5pPr>
              <a:defRPr sz="1697"/>
            </a:lvl5pPr>
            <a:lvl6pPr>
              <a:defRPr sz="1697"/>
            </a:lvl6pPr>
            <a:lvl7pPr>
              <a:defRPr sz="1697"/>
            </a:lvl7pPr>
            <a:lvl8pPr>
              <a:defRPr sz="1697"/>
            </a:lvl8pPr>
            <a:lvl9pPr>
              <a:defRPr sz="169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0DCE930-F9A9-6648-85BC-00EFB091D55B}" type="datetimeFigureOut">
              <a:rPr lang="en-US" smtClean="0">
                <a:solidFill>
                  <a:prstClr val="black">
                    <a:tint val="75000"/>
                  </a:prstClr>
                </a:solidFill>
              </a:rPr>
              <a:pPr/>
              <a:t>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DF472B-E883-D94A-9B70-80562F022A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0929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262" b="1"/>
            </a:lvl1pPr>
            <a:lvl2pPr marL="430940" indent="0">
              <a:buNone/>
              <a:defRPr sz="1885" b="1"/>
            </a:lvl2pPr>
            <a:lvl3pPr marL="861879" indent="0">
              <a:buNone/>
              <a:defRPr sz="1697" b="1"/>
            </a:lvl3pPr>
            <a:lvl4pPr marL="1292819" indent="0">
              <a:buNone/>
              <a:defRPr sz="1508" b="1"/>
            </a:lvl4pPr>
            <a:lvl5pPr marL="1723760" indent="0">
              <a:buNone/>
              <a:defRPr sz="1508" b="1"/>
            </a:lvl5pPr>
            <a:lvl6pPr marL="2154700" indent="0">
              <a:buNone/>
              <a:defRPr sz="1508" b="1"/>
            </a:lvl6pPr>
            <a:lvl7pPr marL="2585639" indent="0">
              <a:buNone/>
              <a:defRPr sz="1508" b="1"/>
            </a:lvl7pPr>
            <a:lvl8pPr marL="3016579" indent="0">
              <a:buNone/>
              <a:defRPr sz="1508" b="1"/>
            </a:lvl8pPr>
            <a:lvl9pPr marL="3447519" indent="0">
              <a:buNone/>
              <a:defRPr sz="1508" b="1"/>
            </a:lvl9pPr>
          </a:lstStyle>
          <a:p>
            <a:pPr lvl="0"/>
            <a:r>
              <a:rPr lang="en-US" smtClean="0"/>
              <a:t>Click to edit Master text styles</a:t>
            </a:r>
          </a:p>
        </p:txBody>
      </p:sp>
      <p:sp>
        <p:nvSpPr>
          <p:cNvPr id="4" name="Content Placeholder 3"/>
          <p:cNvSpPr>
            <a:spLocks noGrp="1"/>
          </p:cNvSpPr>
          <p:nvPr>
            <p:ph sz="half" idx="2"/>
          </p:nvPr>
        </p:nvSpPr>
        <p:spPr>
          <a:xfrm>
            <a:off x="457200" y="2174876"/>
            <a:ext cx="4040188" cy="3951288"/>
          </a:xfrm>
        </p:spPr>
        <p:txBody>
          <a:bodyPr/>
          <a:lstStyle>
            <a:lvl1pPr>
              <a:defRPr sz="2262"/>
            </a:lvl1pPr>
            <a:lvl2pPr>
              <a:defRPr sz="1885"/>
            </a:lvl2pPr>
            <a:lvl3pPr>
              <a:defRPr sz="1697"/>
            </a:lvl3pPr>
            <a:lvl4pPr>
              <a:defRPr sz="1508"/>
            </a:lvl4pPr>
            <a:lvl5pPr>
              <a:defRPr sz="1508"/>
            </a:lvl5pPr>
            <a:lvl6pPr>
              <a:defRPr sz="1508"/>
            </a:lvl6pPr>
            <a:lvl7pPr>
              <a:defRPr sz="1508"/>
            </a:lvl7pPr>
            <a:lvl8pPr>
              <a:defRPr sz="1508"/>
            </a:lvl8pPr>
            <a:lvl9pPr>
              <a:defRPr sz="150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262" b="1"/>
            </a:lvl1pPr>
            <a:lvl2pPr marL="430940" indent="0">
              <a:buNone/>
              <a:defRPr sz="1885" b="1"/>
            </a:lvl2pPr>
            <a:lvl3pPr marL="861879" indent="0">
              <a:buNone/>
              <a:defRPr sz="1697" b="1"/>
            </a:lvl3pPr>
            <a:lvl4pPr marL="1292819" indent="0">
              <a:buNone/>
              <a:defRPr sz="1508" b="1"/>
            </a:lvl4pPr>
            <a:lvl5pPr marL="1723760" indent="0">
              <a:buNone/>
              <a:defRPr sz="1508" b="1"/>
            </a:lvl5pPr>
            <a:lvl6pPr marL="2154700" indent="0">
              <a:buNone/>
              <a:defRPr sz="1508" b="1"/>
            </a:lvl6pPr>
            <a:lvl7pPr marL="2585639" indent="0">
              <a:buNone/>
              <a:defRPr sz="1508" b="1"/>
            </a:lvl7pPr>
            <a:lvl8pPr marL="3016579" indent="0">
              <a:buNone/>
              <a:defRPr sz="1508" b="1"/>
            </a:lvl8pPr>
            <a:lvl9pPr marL="3447519" indent="0">
              <a:buNone/>
              <a:defRPr sz="1508" b="1"/>
            </a:lvl9pPr>
          </a:lstStyle>
          <a:p>
            <a:pPr lvl="0"/>
            <a:r>
              <a:rPr lang="en-US" smtClean="0"/>
              <a:t>Click to edit Master text styles</a:t>
            </a:r>
          </a:p>
        </p:txBody>
      </p:sp>
      <p:sp>
        <p:nvSpPr>
          <p:cNvPr id="6" name="Content Placeholder 5"/>
          <p:cNvSpPr>
            <a:spLocks noGrp="1"/>
          </p:cNvSpPr>
          <p:nvPr>
            <p:ph sz="quarter" idx="4"/>
          </p:nvPr>
        </p:nvSpPr>
        <p:spPr>
          <a:xfrm>
            <a:off x="4645026" y="2174876"/>
            <a:ext cx="4041775" cy="3951288"/>
          </a:xfrm>
        </p:spPr>
        <p:txBody>
          <a:bodyPr/>
          <a:lstStyle>
            <a:lvl1pPr>
              <a:defRPr sz="2262"/>
            </a:lvl1pPr>
            <a:lvl2pPr>
              <a:defRPr sz="1885"/>
            </a:lvl2pPr>
            <a:lvl3pPr>
              <a:defRPr sz="1697"/>
            </a:lvl3pPr>
            <a:lvl4pPr>
              <a:defRPr sz="1508"/>
            </a:lvl4pPr>
            <a:lvl5pPr>
              <a:defRPr sz="1508"/>
            </a:lvl5pPr>
            <a:lvl6pPr>
              <a:defRPr sz="1508"/>
            </a:lvl6pPr>
            <a:lvl7pPr>
              <a:defRPr sz="1508"/>
            </a:lvl7pPr>
            <a:lvl8pPr>
              <a:defRPr sz="1508"/>
            </a:lvl8pPr>
            <a:lvl9pPr>
              <a:defRPr sz="150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0DCE930-F9A9-6648-85BC-00EFB091D55B}" type="datetimeFigureOut">
              <a:rPr lang="en-US" smtClean="0">
                <a:solidFill>
                  <a:prstClr val="black">
                    <a:tint val="75000"/>
                  </a:prstClr>
                </a:solidFill>
              </a:rPr>
              <a:pPr/>
              <a:t>7/20/16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3DF472B-E883-D94A-9B70-80562F022A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56482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0DCE930-F9A9-6648-85BC-00EFB091D55B}" type="datetimeFigureOut">
              <a:rPr lang="en-US" smtClean="0">
                <a:solidFill>
                  <a:prstClr val="black">
                    <a:tint val="75000"/>
                  </a:prstClr>
                </a:solidFill>
              </a:rPr>
              <a:pPr/>
              <a:t>7/20/16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3DF472B-E883-D94A-9B70-80562F022A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0298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DCE930-F9A9-6648-85BC-00EFB091D55B}" type="datetimeFigureOut">
              <a:rPr lang="en-US" smtClean="0">
                <a:solidFill>
                  <a:prstClr val="black">
                    <a:tint val="75000"/>
                  </a:prstClr>
                </a:solidFill>
              </a:rPr>
              <a:pPr/>
              <a:t>7/20/16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3DF472B-E883-D94A-9B70-80562F022A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062440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885"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016"/>
            </a:lvl1pPr>
            <a:lvl2pPr>
              <a:defRPr sz="2639"/>
            </a:lvl2pPr>
            <a:lvl3pPr>
              <a:defRPr sz="2262"/>
            </a:lvl3pPr>
            <a:lvl4pPr>
              <a:defRPr sz="1885"/>
            </a:lvl4pPr>
            <a:lvl5pPr>
              <a:defRPr sz="1885"/>
            </a:lvl5pPr>
            <a:lvl6pPr>
              <a:defRPr sz="1885"/>
            </a:lvl6pPr>
            <a:lvl7pPr>
              <a:defRPr sz="1885"/>
            </a:lvl7pPr>
            <a:lvl8pPr>
              <a:defRPr sz="1885"/>
            </a:lvl8pPr>
            <a:lvl9pPr>
              <a:defRPr sz="188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320"/>
            </a:lvl1pPr>
            <a:lvl2pPr marL="430940" indent="0">
              <a:buNone/>
              <a:defRPr sz="1131"/>
            </a:lvl2pPr>
            <a:lvl3pPr marL="861879" indent="0">
              <a:buNone/>
              <a:defRPr sz="943"/>
            </a:lvl3pPr>
            <a:lvl4pPr marL="1292819" indent="0">
              <a:buNone/>
              <a:defRPr sz="849"/>
            </a:lvl4pPr>
            <a:lvl5pPr marL="1723760" indent="0">
              <a:buNone/>
              <a:defRPr sz="849"/>
            </a:lvl5pPr>
            <a:lvl6pPr marL="2154700" indent="0">
              <a:buNone/>
              <a:defRPr sz="849"/>
            </a:lvl6pPr>
            <a:lvl7pPr marL="2585639" indent="0">
              <a:buNone/>
              <a:defRPr sz="849"/>
            </a:lvl7pPr>
            <a:lvl8pPr marL="3016579" indent="0">
              <a:buNone/>
              <a:defRPr sz="849"/>
            </a:lvl8pPr>
            <a:lvl9pPr marL="3447519" indent="0">
              <a:buNone/>
              <a:defRPr sz="849"/>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DCE930-F9A9-6648-85BC-00EFB091D55B}" type="datetimeFigureOut">
              <a:rPr lang="en-US" smtClean="0">
                <a:solidFill>
                  <a:prstClr val="black">
                    <a:tint val="75000"/>
                  </a:prstClr>
                </a:solidFill>
              </a:rPr>
              <a:pPr/>
              <a:t>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DF472B-E883-D94A-9B70-80562F022A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968394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885"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016"/>
            </a:lvl1pPr>
            <a:lvl2pPr marL="430940" indent="0">
              <a:buNone/>
              <a:defRPr sz="2639"/>
            </a:lvl2pPr>
            <a:lvl3pPr marL="861879" indent="0">
              <a:buNone/>
              <a:defRPr sz="2262"/>
            </a:lvl3pPr>
            <a:lvl4pPr marL="1292819" indent="0">
              <a:buNone/>
              <a:defRPr sz="1885"/>
            </a:lvl4pPr>
            <a:lvl5pPr marL="1723760" indent="0">
              <a:buNone/>
              <a:defRPr sz="1885"/>
            </a:lvl5pPr>
            <a:lvl6pPr marL="2154700" indent="0">
              <a:buNone/>
              <a:defRPr sz="1885"/>
            </a:lvl6pPr>
            <a:lvl7pPr marL="2585639" indent="0">
              <a:buNone/>
              <a:defRPr sz="1885"/>
            </a:lvl7pPr>
            <a:lvl8pPr marL="3016579" indent="0">
              <a:buNone/>
              <a:defRPr sz="1885"/>
            </a:lvl8pPr>
            <a:lvl9pPr marL="3447519" indent="0">
              <a:buNone/>
              <a:defRPr sz="1885"/>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320"/>
            </a:lvl1pPr>
            <a:lvl2pPr marL="430940" indent="0">
              <a:buNone/>
              <a:defRPr sz="1131"/>
            </a:lvl2pPr>
            <a:lvl3pPr marL="861879" indent="0">
              <a:buNone/>
              <a:defRPr sz="943"/>
            </a:lvl3pPr>
            <a:lvl4pPr marL="1292819" indent="0">
              <a:buNone/>
              <a:defRPr sz="849"/>
            </a:lvl4pPr>
            <a:lvl5pPr marL="1723760" indent="0">
              <a:buNone/>
              <a:defRPr sz="849"/>
            </a:lvl5pPr>
            <a:lvl6pPr marL="2154700" indent="0">
              <a:buNone/>
              <a:defRPr sz="849"/>
            </a:lvl6pPr>
            <a:lvl7pPr marL="2585639" indent="0">
              <a:buNone/>
              <a:defRPr sz="849"/>
            </a:lvl7pPr>
            <a:lvl8pPr marL="3016579" indent="0">
              <a:buNone/>
              <a:defRPr sz="849"/>
            </a:lvl8pPr>
            <a:lvl9pPr marL="3447519" indent="0">
              <a:buNone/>
              <a:defRPr sz="849"/>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DCE930-F9A9-6648-85BC-00EFB091D55B}" type="datetimeFigureOut">
              <a:rPr lang="en-US" smtClean="0">
                <a:solidFill>
                  <a:prstClr val="black">
                    <a:tint val="75000"/>
                  </a:prstClr>
                </a:solidFill>
              </a:rPr>
              <a:pPr/>
              <a:t>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DF472B-E883-D94A-9B70-80562F022A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87751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DCE930-F9A9-6648-85BC-00EFB091D55B}" type="datetimeFigureOut">
              <a:rPr lang="en-US" smtClean="0">
                <a:solidFill>
                  <a:prstClr val="black">
                    <a:tint val="75000"/>
                  </a:prstClr>
                </a:solidFill>
              </a:rPr>
              <a:pPr/>
              <a:t>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DF472B-E883-D94A-9B70-80562F022A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524206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DCE930-F9A9-6648-85BC-00EFB091D55B}" type="datetimeFigureOut">
              <a:rPr lang="en-US" smtClean="0">
                <a:solidFill>
                  <a:prstClr val="black">
                    <a:tint val="75000"/>
                  </a:prstClr>
                </a:solidFill>
              </a:rPr>
              <a:pPr/>
              <a:t>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DF472B-E883-D94A-9B70-80562F022A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56184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C8EC1C-1866-D143-8AB5-E4C64D044C2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04053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344C72D-3B24-C44D-89CA-B3A3562AEC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214556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BB73FF-63AF-5647-B0C4-3FFD1006A75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87989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8CEC43-5FB0-754A-834D-3DBE84A6B58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4658394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84CDB48-5719-5347-9CE4-4D59742D507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4083581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C77986B-304D-9543-A70E-E7D5CCBBBE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707099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D6A3BD0-199C-8847-9DD6-5085FE19C42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055616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4FF9CC4-AB52-3A47-92E8-0AE82AA096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2202191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F4181E7-788B-CD43-8A25-04E43DC1AB3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5549338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C64E5C5-9990-024B-AA4B-BA98BE35C5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752493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99D480-7876-8045-880D-14D1AE5FF14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9425124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AC533C-E7BE-2A4B-993F-4AC335EE883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046240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1.xml"/><Relationship Id="rId12" Type="http://schemas.openxmlformats.org/officeDocument/2006/relationships/slideLayout" Target="../slideLayouts/slideLayout112.xml"/><Relationship Id="rId13" Type="http://schemas.openxmlformats.org/officeDocument/2006/relationships/theme" Target="../theme/theme10.xml"/><Relationship Id="rId1" Type="http://schemas.openxmlformats.org/officeDocument/2006/relationships/slideLayout" Target="../slideLayouts/slideLayout101.xml"/><Relationship Id="rId2" Type="http://schemas.openxmlformats.org/officeDocument/2006/relationships/slideLayout" Target="../slideLayouts/slideLayout102.xml"/><Relationship Id="rId3" Type="http://schemas.openxmlformats.org/officeDocument/2006/relationships/slideLayout" Target="../slideLayouts/slideLayout103.xml"/><Relationship Id="rId4" Type="http://schemas.openxmlformats.org/officeDocument/2006/relationships/slideLayout" Target="../slideLayouts/slideLayout104.xml"/><Relationship Id="rId5" Type="http://schemas.openxmlformats.org/officeDocument/2006/relationships/slideLayout" Target="../slideLayouts/slideLayout105.xml"/><Relationship Id="rId6" Type="http://schemas.openxmlformats.org/officeDocument/2006/relationships/slideLayout" Target="../slideLayouts/slideLayout106.xml"/><Relationship Id="rId7" Type="http://schemas.openxmlformats.org/officeDocument/2006/relationships/slideLayout" Target="../slideLayouts/slideLayout107.xml"/><Relationship Id="rId8" Type="http://schemas.openxmlformats.org/officeDocument/2006/relationships/slideLayout" Target="../slideLayouts/slideLayout108.xml"/><Relationship Id="rId9" Type="http://schemas.openxmlformats.org/officeDocument/2006/relationships/slideLayout" Target="../slideLayouts/slideLayout109.xml"/><Relationship Id="rId10"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3.xml"/><Relationship Id="rId12" Type="http://schemas.openxmlformats.org/officeDocument/2006/relationships/theme" Target="../theme/theme11.xml"/><Relationship Id="rId1" Type="http://schemas.openxmlformats.org/officeDocument/2006/relationships/slideLayout" Target="../slideLayouts/slideLayout113.xml"/><Relationship Id="rId2" Type="http://schemas.openxmlformats.org/officeDocument/2006/relationships/slideLayout" Target="../slideLayouts/slideLayout114.xml"/><Relationship Id="rId3" Type="http://schemas.openxmlformats.org/officeDocument/2006/relationships/slideLayout" Target="../slideLayouts/slideLayout115.xml"/><Relationship Id="rId4" Type="http://schemas.openxmlformats.org/officeDocument/2006/relationships/slideLayout" Target="../slideLayouts/slideLayout116.xml"/><Relationship Id="rId5" Type="http://schemas.openxmlformats.org/officeDocument/2006/relationships/slideLayout" Target="../slideLayouts/slideLayout117.xml"/><Relationship Id="rId6" Type="http://schemas.openxmlformats.org/officeDocument/2006/relationships/slideLayout" Target="../slideLayouts/slideLayout118.xml"/><Relationship Id="rId7" Type="http://schemas.openxmlformats.org/officeDocument/2006/relationships/slideLayout" Target="../slideLayouts/slideLayout119.xml"/><Relationship Id="rId8" Type="http://schemas.openxmlformats.org/officeDocument/2006/relationships/slideLayout" Target="../slideLayouts/slideLayout120.xml"/><Relationship Id="rId9" Type="http://schemas.openxmlformats.org/officeDocument/2006/relationships/slideLayout" Target="../slideLayouts/slideLayout121.xml"/><Relationship Id="rId10" Type="http://schemas.openxmlformats.org/officeDocument/2006/relationships/slideLayout" Target="../slideLayouts/slideLayout12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slideLayout" Target="../slideLayouts/slideLayout100.xml"/><Relationship Id="rId13"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lgn="ctr" defTabSz="914400" fontAlgn="base">
              <a:spcBef>
                <a:spcPct val="0"/>
              </a:spcBef>
              <a:spcAft>
                <a:spcPct val="0"/>
              </a:spcAft>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charset="0"/>
              </a:defRPr>
            </a:lvl1pPr>
          </a:lstStyle>
          <a:p>
            <a:pPr defTabSz="914400" fontAlgn="base">
              <a:spcBef>
                <a:spcPct val="0"/>
              </a:spcBef>
              <a:spcAft>
                <a:spcPct val="0"/>
              </a:spcAft>
              <a:defRPr/>
            </a:pPr>
            <a:fld id="{CA4D809D-7B2C-DE4A-9968-87DB13CF1728}"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3464137067"/>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3200" b="1">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3200" b="1">
          <a:solidFill>
            <a:schemeClr val="tx2"/>
          </a:solidFill>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3200" b="1">
          <a:solidFill>
            <a:schemeClr val="tx2"/>
          </a:solidFill>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3200" b="1">
          <a:solidFill>
            <a:schemeClr val="tx2"/>
          </a:solidFill>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3200" b="1">
          <a:solidFill>
            <a:schemeClr val="tx2"/>
          </a:solidFill>
          <a:latin typeface="Arial" pitchFamily="-105" charset="0"/>
          <a:ea typeface="ＭＳ Ｐゴシック" charset="-128"/>
          <a:cs typeface="ＭＳ Ｐゴシック" charset="-128"/>
        </a:defRPr>
      </a:lvl5pPr>
      <a:lvl6pPr marL="457200" algn="ctr" rtl="0" fontAlgn="base">
        <a:spcBef>
          <a:spcPct val="0"/>
        </a:spcBef>
        <a:spcAft>
          <a:spcPct val="0"/>
        </a:spcAft>
        <a:defRPr sz="3200" b="1">
          <a:solidFill>
            <a:schemeClr val="tx2"/>
          </a:solidFill>
          <a:latin typeface="Arial" pitchFamily="-105" charset="0"/>
        </a:defRPr>
      </a:lvl6pPr>
      <a:lvl7pPr marL="914400" algn="ctr" rtl="0" fontAlgn="base">
        <a:spcBef>
          <a:spcPct val="0"/>
        </a:spcBef>
        <a:spcAft>
          <a:spcPct val="0"/>
        </a:spcAft>
        <a:defRPr sz="3200" b="1">
          <a:solidFill>
            <a:schemeClr val="tx2"/>
          </a:solidFill>
          <a:latin typeface="Arial" pitchFamily="-105" charset="0"/>
        </a:defRPr>
      </a:lvl7pPr>
      <a:lvl8pPr marL="1371600" algn="ctr" rtl="0" fontAlgn="base">
        <a:spcBef>
          <a:spcPct val="0"/>
        </a:spcBef>
        <a:spcAft>
          <a:spcPct val="0"/>
        </a:spcAft>
        <a:defRPr sz="3200" b="1">
          <a:solidFill>
            <a:schemeClr val="tx2"/>
          </a:solidFill>
          <a:latin typeface="Arial" pitchFamily="-105" charset="0"/>
        </a:defRPr>
      </a:lvl8pPr>
      <a:lvl9pPr marL="1828800" algn="ctr" rtl="0" fontAlgn="base">
        <a:spcBef>
          <a:spcPct val="0"/>
        </a:spcBef>
        <a:spcAft>
          <a:spcPct val="0"/>
        </a:spcAft>
        <a:defRPr sz="3200" b="1">
          <a:solidFill>
            <a:schemeClr val="tx2"/>
          </a:solidFill>
          <a:latin typeface="Arial" pitchFamily="-105" charset="0"/>
        </a:defRPr>
      </a:lvl9pPr>
    </p:titleStyle>
    <p:bodyStyle>
      <a:lvl1pPr marL="342900" indent="-342900" algn="l" rtl="0" eaLnBrk="0" fontAlgn="base" hangingPunct="0">
        <a:spcBef>
          <a:spcPct val="20000"/>
        </a:spcBef>
        <a:spcAft>
          <a:spcPct val="0"/>
        </a:spcAft>
        <a:defRPr sz="2800" b="1">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defRPr sz="2800" b="1">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defRPr sz="2800" b="1">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defRPr sz="2800" b="1">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defRPr sz="2800" b="1">
          <a:solidFill>
            <a:schemeClr val="tx1"/>
          </a:solidFill>
          <a:latin typeface="+mn-lt"/>
          <a:ea typeface="ＭＳ Ｐゴシック" pitchFamily="-105" charset="-128"/>
        </a:defRPr>
      </a:lvl5pPr>
      <a:lvl6pPr marL="2514600" indent="-228600" algn="l" rtl="0" fontAlgn="base">
        <a:spcBef>
          <a:spcPct val="20000"/>
        </a:spcBef>
        <a:spcAft>
          <a:spcPct val="0"/>
        </a:spcAft>
        <a:defRPr sz="2800" b="1">
          <a:solidFill>
            <a:schemeClr val="tx1"/>
          </a:solidFill>
          <a:latin typeface="+mn-lt"/>
          <a:ea typeface="ＭＳ Ｐゴシック" pitchFamily="-105" charset="-128"/>
        </a:defRPr>
      </a:lvl6pPr>
      <a:lvl7pPr marL="2971800" indent="-228600" algn="l" rtl="0" fontAlgn="base">
        <a:spcBef>
          <a:spcPct val="20000"/>
        </a:spcBef>
        <a:spcAft>
          <a:spcPct val="0"/>
        </a:spcAft>
        <a:defRPr sz="2800" b="1">
          <a:solidFill>
            <a:schemeClr val="tx1"/>
          </a:solidFill>
          <a:latin typeface="+mn-lt"/>
          <a:ea typeface="ＭＳ Ｐゴシック" pitchFamily="-105" charset="-128"/>
        </a:defRPr>
      </a:lvl7pPr>
      <a:lvl8pPr marL="3429000" indent="-228600" algn="l" rtl="0" fontAlgn="base">
        <a:spcBef>
          <a:spcPct val="20000"/>
        </a:spcBef>
        <a:spcAft>
          <a:spcPct val="0"/>
        </a:spcAft>
        <a:defRPr sz="2800" b="1">
          <a:solidFill>
            <a:schemeClr val="tx1"/>
          </a:solidFill>
          <a:latin typeface="+mn-lt"/>
          <a:ea typeface="ＭＳ Ｐゴシック" pitchFamily="-105" charset="-128"/>
        </a:defRPr>
      </a:lvl8pPr>
      <a:lvl9pPr marL="3886200" indent="-228600" algn="l" rtl="0" fontAlgn="base">
        <a:spcBef>
          <a:spcPct val="20000"/>
        </a:spcBef>
        <a:spcAft>
          <a:spcPct val="0"/>
        </a:spcAft>
        <a:defRPr sz="2800" b="1">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l">
              <a:defRPr sz="1400" b="0">
                <a:latin typeface="Times New Roman" charset="0"/>
                <a:cs typeface="+mn-cs"/>
              </a:defRPr>
            </a:lvl1pPr>
          </a:lstStyle>
          <a:p>
            <a:pPr defTabSz="914400" fontAlgn="base">
              <a:spcBef>
                <a:spcPct val="0"/>
              </a:spcBef>
              <a:spcAft>
                <a:spcPct val="0"/>
              </a:spcAft>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b="0">
                <a:latin typeface="Times New Roman" charset="0"/>
                <a:cs typeface="+mn-cs"/>
              </a:defRPr>
            </a:lvl1pPr>
          </a:lstStyle>
          <a:p>
            <a:pPr algn="ctr" defTabSz="914400" fontAlgn="base">
              <a:spcBef>
                <a:spcPct val="0"/>
              </a:spcBef>
              <a:spcAft>
                <a:spcPct val="0"/>
              </a:spcAft>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b="0">
                <a:latin typeface="Times New Roman" charset="0"/>
                <a:cs typeface="+mn-cs"/>
              </a:defRPr>
            </a:lvl1pPr>
          </a:lstStyle>
          <a:p>
            <a:pPr defTabSz="914400" fontAlgn="base">
              <a:spcBef>
                <a:spcPct val="0"/>
              </a:spcBef>
              <a:spcAft>
                <a:spcPct val="0"/>
              </a:spcAft>
              <a:defRPr/>
            </a:pPr>
            <a:fld id="{61F7A7BB-45A7-4B43-979B-BCFFABDE4671}" type="slidenum">
              <a:rPr lang="en-US">
                <a:solidFill>
                  <a:srgbClr val="FFFFFF"/>
                </a:solidFill>
              </a:rPr>
              <a:pPr defTabSz="914400"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1400162777"/>
      </p:ext>
    </p:extLst>
  </p:cSld>
  <p:clrMap bg1="dk2" tx1="lt1" bg2="dk1" tx2="lt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Lst>
  <p:txStyles>
    <p:titleStyle>
      <a:lvl1pPr algn="ctr" rtl="0" eaLnBrk="0" fontAlgn="base" hangingPunct="0">
        <a:spcBef>
          <a:spcPct val="0"/>
        </a:spcBef>
        <a:spcAft>
          <a:spcPct val="0"/>
        </a:spcAft>
        <a:defRPr sz="3200" b="1">
          <a:solidFill>
            <a:schemeClr val="tx2"/>
          </a:solidFill>
          <a:latin typeface="+mj-lt"/>
          <a:ea typeface="+mj-ea"/>
          <a:cs typeface="ＭＳ Ｐゴシック" charset="0"/>
        </a:defRPr>
      </a:lvl1pPr>
      <a:lvl2pPr algn="ctr" rtl="0" eaLnBrk="0" fontAlgn="base" hangingPunct="0">
        <a:spcBef>
          <a:spcPct val="0"/>
        </a:spcBef>
        <a:spcAft>
          <a:spcPct val="0"/>
        </a:spcAft>
        <a:defRPr sz="3200" b="1">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3200" b="1">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3200" b="1">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3200" b="1">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3200" b="1">
          <a:solidFill>
            <a:schemeClr val="tx2"/>
          </a:solidFill>
          <a:latin typeface="Arial" charset="0"/>
          <a:ea typeface="ＭＳ Ｐゴシック" charset="0"/>
        </a:defRPr>
      </a:lvl6pPr>
      <a:lvl7pPr marL="914400" algn="ctr" rtl="0" fontAlgn="base">
        <a:spcBef>
          <a:spcPct val="0"/>
        </a:spcBef>
        <a:spcAft>
          <a:spcPct val="0"/>
        </a:spcAft>
        <a:defRPr sz="3200" b="1">
          <a:solidFill>
            <a:schemeClr val="tx2"/>
          </a:solidFill>
          <a:latin typeface="Arial" charset="0"/>
          <a:ea typeface="ＭＳ Ｐゴシック" charset="0"/>
        </a:defRPr>
      </a:lvl7pPr>
      <a:lvl8pPr marL="1371600" algn="ctr" rtl="0" fontAlgn="base">
        <a:spcBef>
          <a:spcPct val="0"/>
        </a:spcBef>
        <a:spcAft>
          <a:spcPct val="0"/>
        </a:spcAft>
        <a:defRPr sz="3200" b="1">
          <a:solidFill>
            <a:schemeClr val="tx2"/>
          </a:solidFill>
          <a:latin typeface="Arial" charset="0"/>
          <a:ea typeface="ＭＳ Ｐゴシック" charset="0"/>
        </a:defRPr>
      </a:lvl8pPr>
      <a:lvl9pPr marL="1828800" algn="ctr" rtl="0" fontAlgn="base">
        <a:spcBef>
          <a:spcPct val="0"/>
        </a:spcBef>
        <a:spcAft>
          <a:spcPct val="0"/>
        </a:spcAft>
        <a:defRPr sz="3200" b="1">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defRPr sz="28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defRPr sz="2800" b="1">
          <a:solidFill>
            <a:schemeClr val="tx1"/>
          </a:solidFill>
          <a:latin typeface="+mn-lt"/>
          <a:ea typeface="+mn-ea"/>
        </a:defRPr>
      </a:lvl2pPr>
      <a:lvl3pPr marL="1143000" indent="-228600" algn="l" rtl="0" eaLnBrk="0" fontAlgn="base" hangingPunct="0">
        <a:spcBef>
          <a:spcPct val="20000"/>
        </a:spcBef>
        <a:spcAft>
          <a:spcPct val="0"/>
        </a:spcAft>
        <a:defRPr sz="2800" b="1">
          <a:solidFill>
            <a:schemeClr val="tx1"/>
          </a:solidFill>
          <a:latin typeface="+mn-lt"/>
          <a:ea typeface="+mn-ea"/>
        </a:defRPr>
      </a:lvl3pPr>
      <a:lvl4pPr marL="1600200" indent="-228600" algn="l" rtl="0" eaLnBrk="0" fontAlgn="base" hangingPunct="0">
        <a:spcBef>
          <a:spcPct val="20000"/>
        </a:spcBef>
        <a:spcAft>
          <a:spcPct val="0"/>
        </a:spcAft>
        <a:defRPr sz="2800" b="1">
          <a:solidFill>
            <a:schemeClr val="tx1"/>
          </a:solidFill>
          <a:latin typeface="+mn-lt"/>
          <a:ea typeface="+mn-ea"/>
        </a:defRPr>
      </a:lvl4pPr>
      <a:lvl5pPr marL="2057400" indent="-228600" algn="l" rtl="0" eaLnBrk="0" fontAlgn="base" hangingPunct="0">
        <a:spcBef>
          <a:spcPct val="20000"/>
        </a:spcBef>
        <a:spcAft>
          <a:spcPct val="0"/>
        </a:spcAft>
        <a:defRPr sz="2800" b="1">
          <a:solidFill>
            <a:schemeClr val="tx1"/>
          </a:solidFill>
          <a:latin typeface="+mn-lt"/>
          <a:ea typeface="+mn-ea"/>
        </a:defRPr>
      </a:lvl5pPr>
      <a:lvl6pPr marL="2514600" indent="-228600" algn="l" rtl="0" fontAlgn="base">
        <a:spcBef>
          <a:spcPct val="20000"/>
        </a:spcBef>
        <a:spcAft>
          <a:spcPct val="0"/>
        </a:spcAft>
        <a:defRPr sz="2800" b="1">
          <a:solidFill>
            <a:schemeClr val="tx1"/>
          </a:solidFill>
          <a:latin typeface="+mn-lt"/>
          <a:ea typeface="+mn-ea"/>
        </a:defRPr>
      </a:lvl6pPr>
      <a:lvl7pPr marL="2971800" indent="-228600" algn="l" rtl="0" fontAlgn="base">
        <a:spcBef>
          <a:spcPct val="20000"/>
        </a:spcBef>
        <a:spcAft>
          <a:spcPct val="0"/>
        </a:spcAft>
        <a:defRPr sz="2800" b="1">
          <a:solidFill>
            <a:schemeClr val="tx1"/>
          </a:solidFill>
          <a:latin typeface="+mn-lt"/>
          <a:ea typeface="+mn-ea"/>
        </a:defRPr>
      </a:lvl7pPr>
      <a:lvl8pPr marL="3429000" indent="-228600" algn="l" rtl="0" fontAlgn="base">
        <a:spcBef>
          <a:spcPct val="20000"/>
        </a:spcBef>
        <a:spcAft>
          <a:spcPct val="0"/>
        </a:spcAft>
        <a:defRPr sz="2800" b="1">
          <a:solidFill>
            <a:schemeClr val="tx1"/>
          </a:solidFill>
          <a:latin typeface="+mn-lt"/>
          <a:ea typeface="+mn-ea"/>
        </a:defRPr>
      </a:lvl8pPr>
      <a:lvl9pPr marL="3886200" indent="-228600" algn="l" rtl="0" fontAlgn="base">
        <a:spcBef>
          <a:spcPct val="20000"/>
        </a:spcBef>
        <a:spcAft>
          <a:spcPct val="0"/>
        </a:spcAft>
        <a:defRPr sz="2800" b="1">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131">
                <a:solidFill>
                  <a:schemeClr val="tx1">
                    <a:tint val="75000"/>
                  </a:schemeClr>
                </a:solidFill>
              </a:defRPr>
            </a:lvl1pPr>
          </a:lstStyle>
          <a:p>
            <a:pPr defTabSz="430940"/>
            <a:fld id="{90DCE930-F9A9-6648-85BC-00EFB091D55B}" type="datetimeFigureOut">
              <a:rPr lang="en-US" smtClean="0">
                <a:solidFill>
                  <a:prstClr val="black">
                    <a:tint val="75000"/>
                  </a:prstClr>
                </a:solidFill>
              </a:rPr>
              <a:pPr defTabSz="430940"/>
              <a:t>7/20/16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131">
                <a:solidFill>
                  <a:schemeClr val="tx1">
                    <a:tint val="75000"/>
                  </a:schemeClr>
                </a:solidFill>
              </a:defRPr>
            </a:lvl1pPr>
          </a:lstStyle>
          <a:p>
            <a:pPr defTabSz="43094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131">
                <a:solidFill>
                  <a:schemeClr val="tx1">
                    <a:tint val="75000"/>
                  </a:schemeClr>
                </a:solidFill>
              </a:defRPr>
            </a:lvl1pPr>
          </a:lstStyle>
          <a:p>
            <a:pPr defTabSz="430940"/>
            <a:fld id="{A3DF472B-E883-D94A-9B70-80562F022A27}" type="slidenum">
              <a:rPr lang="en-US" smtClean="0">
                <a:solidFill>
                  <a:prstClr val="black">
                    <a:tint val="75000"/>
                  </a:prstClr>
                </a:solidFill>
              </a:rPr>
              <a:pPr defTabSz="430940"/>
              <a:t>‹#›</a:t>
            </a:fld>
            <a:endParaRPr lang="en-US">
              <a:solidFill>
                <a:prstClr val="black">
                  <a:tint val="75000"/>
                </a:prstClr>
              </a:solidFill>
            </a:endParaRPr>
          </a:p>
        </p:txBody>
      </p:sp>
    </p:spTree>
    <p:extLst>
      <p:ext uri="{BB962C8B-B14F-4D97-AF65-F5344CB8AC3E}">
        <p14:creationId xmlns:p14="http://schemas.microsoft.com/office/powerpoint/2010/main" val="585952533"/>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Lst>
  <p:txStyles>
    <p:titleStyle>
      <a:lvl1pPr algn="ctr" defTabSz="430940" rtl="0" eaLnBrk="1" latinLnBrk="0" hangingPunct="1">
        <a:spcBef>
          <a:spcPct val="0"/>
        </a:spcBef>
        <a:buNone/>
        <a:defRPr sz="4147" kern="1200">
          <a:solidFill>
            <a:schemeClr val="tx1"/>
          </a:solidFill>
          <a:latin typeface="+mj-lt"/>
          <a:ea typeface="+mj-ea"/>
          <a:cs typeface="+mj-cs"/>
        </a:defRPr>
      </a:lvl1pPr>
    </p:titleStyle>
    <p:bodyStyle>
      <a:lvl1pPr marL="323205" indent="-323205" algn="l" defTabSz="430940" rtl="0" eaLnBrk="1" latinLnBrk="0" hangingPunct="1">
        <a:spcBef>
          <a:spcPct val="20000"/>
        </a:spcBef>
        <a:buFont typeface="Arial"/>
        <a:buChar char="•"/>
        <a:defRPr sz="3016" kern="1200">
          <a:solidFill>
            <a:schemeClr val="tx1"/>
          </a:solidFill>
          <a:latin typeface="+mn-lt"/>
          <a:ea typeface="+mn-ea"/>
          <a:cs typeface="+mn-cs"/>
        </a:defRPr>
      </a:lvl1pPr>
      <a:lvl2pPr marL="700277" indent="-269337" algn="l" defTabSz="430940" rtl="0" eaLnBrk="1" latinLnBrk="0" hangingPunct="1">
        <a:spcBef>
          <a:spcPct val="20000"/>
        </a:spcBef>
        <a:buFont typeface="Arial"/>
        <a:buChar char="–"/>
        <a:defRPr sz="2639" kern="1200">
          <a:solidFill>
            <a:schemeClr val="tx1"/>
          </a:solidFill>
          <a:latin typeface="+mn-lt"/>
          <a:ea typeface="+mn-ea"/>
          <a:cs typeface="+mn-cs"/>
        </a:defRPr>
      </a:lvl2pPr>
      <a:lvl3pPr marL="1077349" indent="-215470" algn="l" defTabSz="430940" rtl="0" eaLnBrk="1" latinLnBrk="0" hangingPunct="1">
        <a:spcBef>
          <a:spcPct val="20000"/>
        </a:spcBef>
        <a:buFont typeface="Arial"/>
        <a:buChar char="•"/>
        <a:defRPr sz="2262" kern="1200">
          <a:solidFill>
            <a:schemeClr val="tx1"/>
          </a:solidFill>
          <a:latin typeface="+mn-lt"/>
          <a:ea typeface="+mn-ea"/>
          <a:cs typeface="+mn-cs"/>
        </a:defRPr>
      </a:lvl3pPr>
      <a:lvl4pPr marL="1508290" indent="-215470" algn="l" defTabSz="430940" rtl="0" eaLnBrk="1" latinLnBrk="0" hangingPunct="1">
        <a:spcBef>
          <a:spcPct val="20000"/>
        </a:spcBef>
        <a:buFont typeface="Arial"/>
        <a:buChar char="–"/>
        <a:defRPr sz="1885" kern="1200">
          <a:solidFill>
            <a:schemeClr val="tx1"/>
          </a:solidFill>
          <a:latin typeface="+mn-lt"/>
          <a:ea typeface="+mn-ea"/>
          <a:cs typeface="+mn-cs"/>
        </a:defRPr>
      </a:lvl4pPr>
      <a:lvl5pPr marL="1939230" indent="-215470" algn="l" defTabSz="430940" rtl="0" eaLnBrk="1" latinLnBrk="0" hangingPunct="1">
        <a:spcBef>
          <a:spcPct val="20000"/>
        </a:spcBef>
        <a:buFont typeface="Arial"/>
        <a:buChar char="»"/>
        <a:defRPr sz="1885" kern="1200">
          <a:solidFill>
            <a:schemeClr val="tx1"/>
          </a:solidFill>
          <a:latin typeface="+mn-lt"/>
          <a:ea typeface="+mn-ea"/>
          <a:cs typeface="+mn-cs"/>
        </a:defRPr>
      </a:lvl5pPr>
      <a:lvl6pPr marL="2370169" indent="-215470" algn="l" defTabSz="430940" rtl="0" eaLnBrk="1" latinLnBrk="0" hangingPunct="1">
        <a:spcBef>
          <a:spcPct val="20000"/>
        </a:spcBef>
        <a:buFont typeface="Arial"/>
        <a:buChar char="•"/>
        <a:defRPr sz="1885" kern="1200">
          <a:solidFill>
            <a:schemeClr val="tx1"/>
          </a:solidFill>
          <a:latin typeface="+mn-lt"/>
          <a:ea typeface="+mn-ea"/>
          <a:cs typeface="+mn-cs"/>
        </a:defRPr>
      </a:lvl6pPr>
      <a:lvl7pPr marL="2801109" indent="-215470" algn="l" defTabSz="430940" rtl="0" eaLnBrk="1" latinLnBrk="0" hangingPunct="1">
        <a:spcBef>
          <a:spcPct val="20000"/>
        </a:spcBef>
        <a:buFont typeface="Arial"/>
        <a:buChar char="•"/>
        <a:defRPr sz="1885" kern="1200">
          <a:solidFill>
            <a:schemeClr val="tx1"/>
          </a:solidFill>
          <a:latin typeface="+mn-lt"/>
          <a:ea typeface="+mn-ea"/>
          <a:cs typeface="+mn-cs"/>
        </a:defRPr>
      </a:lvl7pPr>
      <a:lvl8pPr marL="3232049" indent="-215470" algn="l" defTabSz="430940" rtl="0" eaLnBrk="1" latinLnBrk="0" hangingPunct="1">
        <a:spcBef>
          <a:spcPct val="20000"/>
        </a:spcBef>
        <a:buFont typeface="Arial"/>
        <a:buChar char="•"/>
        <a:defRPr sz="1885" kern="1200">
          <a:solidFill>
            <a:schemeClr val="tx1"/>
          </a:solidFill>
          <a:latin typeface="+mn-lt"/>
          <a:ea typeface="+mn-ea"/>
          <a:cs typeface="+mn-cs"/>
        </a:defRPr>
      </a:lvl8pPr>
      <a:lvl9pPr marL="3662989" indent="-215470" algn="l" defTabSz="430940" rtl="0" eaLnBrk="1" latinLnBrk="0" hangingPunct="1">
        <a:spcBef>
          <a:spcPct val="20000"/>
        </a:spcBef>
        <a:buFont typeface="Arial"/>
        <a:buChar char="•"/>
        <a:defRPr sz="1885" kern="1200">
          <a:solidFill>
            <a:schemeClr val="tx1"/>
          </a:solidFill>
          <a:latin typeface="+mn-lt"/>
          <a:ea typeface="+mn-ea"/>
          <a:cs typeface="+mn-cs"/>
        </a:defRPr>
      </a:lvl9pPr>
    </p:bodyStyle>
    <p:otherStyle>
      <a:defPPr>
        <a:defRPr lang="en-US"/>
      </a:defPPr>
      <a:lvl1pPr marL="0" algn="l" defTabSz="430940" rtl="0" eaLnBrk="1" latinLnBrk="0" hangingPunct="1">
        <a:defRPr sz="1697" kern="1200">
          <a:solidFill>
            <a:schemeClr val="tx1"/>
          </a:solidFill>
          <a:latin typeface="+mn-lt"/>
          <a:ea typeface="+mn-ea"/>
          <a:cs typeface="+mn-cs"/>
        </a:defRPr>
      </a:lvl1pPr>
      <a:lvl2pPr marL="430940" algn="l" defTabSz="430940" rtl="0" eaLnBrk="1" latinLnBrk="0" hangingPunct="1">
        <a:defRPr sz="1697" kern="1200">
          <a:solidFill>
            <a:schemeClr val="tx1"/>
          </a:solidFill>
          <a:latin typeface="+mn-lt"/>
          <a:ea typeface="+mn-ea"/>
          <a:cs typeface="+mn-cs"/>
        </a:defRPr>
      </a:lvl2pPr>
      <a:lvl3pPr marL="861879" algn="l" defTabSz="430940" rtl="0" eaLnBrk="1" latinLnBrk="0" hangingPunct="1">
        <a:defRPr sz="1697" kern="1200">
          <a:solidFill>
            <a:schemeClr val="tx1"/>
          </a:solidFill>
          <a:latin typeface="+mn-lt"/>
          <a:ea typeface="+mn-ea"/>
          <a:cs typeface="+mn-cs"/>
        </a:defRPr>
      </a:lvl3pPr>
      <a:lvl4pPr marL="1292819" algn="l" defTabSz="430940" rtl="0" eaLnBrk="1" latinLnBrk="0" hangingPunct="1">
        <a:defRPr sz="1697" kern="1200">
          <a:solidFill>
            <a:schemeClr val="tx1"/>
          </a:solidFill>
          <a:latin typeface="+mn-lt"/>
          <a:ea typeface="+mn-ea"/>
          <a:cs typeface="+mn-cs"/>
        </a:defRPr>
      </a:lvl4pPr>
      <a:lvl5pPr marL="1723760" algn="l" defTabSz="430940" rtl="0" eaLnBrk="1" latinLnBrk="0" hangingPunct="1">
        <a:defRPr sz="1697" kern="1200">
          <a:solidFill>
            <a:schemeClr val="tx1"/>
          </a:solidFill>
          <a:latin typeface="+mn-lt"/>
          <a:ea typeface="+mn-ea"/>
          <a:cs typeface="+mn-cs"/>
        </a:defRPr>
      </a:lvl5pPr>
      <a:lvl6pPr marL="2154700" algn="l" defTabSz="430940" rtl="0" eaLnBrk="1" latinLnBrk="0" hangingPunct="1">
        <a:defRPr sz="1697" kern="1200">
          <a:solidFill>
            <a:schemeClr val="tx1"/>
          </a:solidFill>
          <a:latin typeface="+mn-lt"/>
          <a:ea typeface="+mn-ea"/>
          <a:cs typeface="+mn-cs"/>
        </a:defRPr>
      </a:lvl6pPr>
      <a:lvl7pPr marL="2585639" algn="l" defTabSz="430940" rtl="0" eaLnBrk="1" latinLnBrk="0" hangingPunct="1">
        <a:defRPr sz="1697" kern="1200">
          <a:solidFill>
            <a:schemeClr val="tx1"/>
          </a:solidFill>
          <a:latin typeface="+mn-lt"/>
          <a:ea typeface="+mn-ea"/>
          <a:cs typeface="+mn-cs"/>
        </a:defRPr>
      </a:lvl7pPr>
      <a:lvl8pPr marL="3016579" algn="l" defTabSz="430940" rtl="0" eaLnBrk="1" latinLnBrk="0" hangingPunct="1">
        <a:defRPr sz="1697" kern="1200">
          <a:solidFill>
            <a:schemeClr val="tx1"/>
          </a:solidFill>
          <a:latin typeface="+mn-lt"/>
          <a:ea typeface="+mn-ea"/>
          <a:cs typeface="+mn-cs"/>
        </a:defRPr>
      </a:lvl8pPr>
      <a:lvl9pPr marL="3447519" algn="l" defTabSz="430940" rtl="0" eaLnBrk="1" latinLnBrk="0" hangingPunct="1">
        <a:defRPr sz="169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FFFFFF"/>
                </a:solidFill>
                <a:latin typeface="Times New Roman"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charset="0"/>
                <a:ea typeface="+mn-ea"/>
                <a:cs typeface="+mn-cs"/>
              </a:defRPr>
            </a:lvl1pPr>
          </a:lstStyle>
          <a:p>
            <a:pPr algn="ct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imes New Roman" charset="0"/>
              </a:defRPr>
            </a:lvl1pPr>
          </a:lstStyle>
          <a:p>
            <a:pPr defTabSz="914400" fontAlgn="base">
              <a:spcBef>
                <a:spcPct val="0"/>
              </a:spcBef>
              <a:spcAft>
                <a:spcPct val="0"/>
              </a:spcAft>
              <a:defRPr/>
            </a:pPr>
            <a:fld id="{CE1204CD-2ECE-2C48-B8E8-26012A87A834}"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6127985"/>
      </p:ext>
    </p:extLst>
  </p:cSld>
  <p:clrMap bg1="dk2" tx1="lt1" bg2="dk1"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rtl="0" eaLnBrk="0" fontAlgn="base" hangingPunct="0">
        <a:spcBef>
          <a:spcPct val="0"/>
        </a:spcBef>
        <a:spcAft>
          <a:spcPct val="0"/>
        </a:spcAft>
        <a:defRPr sz="3200" b="1">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3200" b="1">
          <a:solidFill>
            <a:schemeClr val="tx2"/>
          </a:solidFill>
          <a:latin typeface="Arial" charset="0"/>
        </a:defRPr>
      </a:lvl6pPr>
      <a:lvl7pPr marL="914400" algn="ctr" rtl="0" fontAlgn="base">
        <a:spcBef>
          <a:spcPct val="0"/>
        </a:spcBef>
        <a:spcAft>
          <a:spcPct val="0"/>
        </a:spcAft>
        <a:defRPr sz="3200" b="1">
          <a:solidFill>
            <a:schemeClr val="tx2"/>
          </a:solidFill>
          <a:latin typeface="Arial" charset="0"/>
        </a:defRPr>
      </a:lvl7pPr>
      <a:lvl8pPr marL="1371600" algn="ctr" rtl="0" fontAlgn="base">
        <a:spcBef>
          <a:spcPct val="0"/>
        </a:spcBef>
        <a:spcAft>
          <a:spcPct val="0"/>
        </a:spcAft>
        <a:defRPr sz="3200" b="1">
          <a:solidFill>
            <a:schemeClr val="tx2"/>
          </a:solidFill>
          <a:latin typeface="Arial" charset="0"/>
        </a:defRPr>
      </a:lvl8pPr>
      <a:lvl9pPr marL="1828800" algn="ctr" rtl="0" fontAlgn="base">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defRPr sz="2800" b="1">
          <a:solidFill>
            <a:schemeClr val="tx1"/>
          </a:solidFill>
          <a:latin typeface="+mj-lt"/>
          <a:ea typeface="ＭＳ Ｐゴシック" charset="-128"/>
          <a:cs typeface="ＭＳ Ｐゴシック" charset="-128"/>
        </a:defRPr>
      </a:lvl1pPr>
      <a:lvl2pPr marL="742950" indent="-285750" algn="l" rtl="0" eaLnBrk="0" fontAlgn="base" hangingPunct="0">
        <a:spcBef>
          <a:spcPct val="20000"/>
        </a:spcBef>
        <a:spcAft>
          <a:spcPct val="0"/>
        </a:spcAft>
        <a:defRPr sz="2800" b="1">
          <a:solidFill>
            <a:schemeClr val="tx1"/>
          </a:solidFill>
          <a:latin typeface="+mj-lt"/>
          <a:ea typeface="ＭＳ Ｐゴシック" charset="-128"/>
        </a:defRPr>
      </a:lvl2pPr>
      <a:lvl3pPr marL="1143000" indent="-228600" algn="l" rtl="0" eaLnBrk="0" fontAlgn="base" hangingPunct="0">
        <a:spcBef>
          <a:spcPct val="20000"/>
        </a:spcBef>
        <a:spcAft>
          <a:spcPct val="0"/>
        </a:spcAft>
        <a:defRPr sz="2800" b="1">
          <a:solidFill>
            <a:schemeClr val="tx1"/>
          </a:solidFill>
          <a:latin typeface="+mj-lt"/>
          <a:ea typeface="ＭＳ Ｐゴシック" charset="-128"/>
        </a:defRPr>
      </a:lvl3pPr>
      <a:lvl4pPr marL="1600200" indent="-228600" algn="l" rtl="0" eaLnBrk="0" fontAlgn="base" hangingPunct="0">
        <a:spcBef>
          <a:spcPct val="20000"/>
        </a:spcBef>
        <a:spcAft>
          <a:spcPct val="0"/>
        </a:spcAft>
        <a:defRPr sz="2800" b="1">
          <a:solidFill>
            <a:schemeClr val="tx1"/>
          </a:solidFill>
          <a:latin typeface="+mj-lt"/>
          <a:ea typeface="ＭＳ Ｐゴシック" charset="-128"/>
        </a:defRPr>
      </a:lvl4pPr>
      <a:lvl5pPr marL="2057400" indent="-228600" algn="l" rtl="0" eaLnBrk="0" fontAlgn="base" hangingPunct="0">
        <a:spcBef>
          <a:spcPct val="20000"/>
        </a:spcBef>
        <a:spcAft>
          <a:spcPct val="0"/>
        </a:spcAft>
        <a:defRPr sz="2800" b="1">
          <a:solidFill>
            <a:schemeClr val="tx1"/>
          </a:solidFill>
          <a:latin typeface="+mj-lt"/>
          <a:ea typeface="ＭＳ Ｐゴシック" charset="-128"/>
        </a:defRPr>
      </a:lvl5pPr>
      <a:lvl6pPr marL="2514600" indent="-228600" algn="l" rtl="0" fontAlgn="base">
        <a:spcBef>
          <a:spcPct val="20000"/>
        </a:spcBef>
        <a:spcAft>
          <a:spcPct val="0"/>
        </a:spcAft>
        <a:defRPr sz="2800" b="1">
          <a:solidFill>
            <a:schemeClr val="tx1"/>
          </a:solidFill>
          <a:latin typeface="+mn-lt"/>
          <a:ea typeface="ＭＳ Ｐゴシック" charset="-128"/>
        </a:defRPr>
      </a:lvl6pPr>
      <a:lvl7pPr marL="2971800" indent="-228600" algn="l" rtl="0" fontAlgn="base">
        <a:spcBef>
          <a:spcPct val="20000"/>
        </a:spcBef>
        <a:spcAft>
          <a:spcPct val="0"/>
        </a:spcAft>
        <a:defRPr sz="2800" b="1">
          <a:solidFill>
            <a:schemeClr val="tx1"/>
          </a:solidFill>
          <a:latin typeface="+mn-lt"/>
          <a:ea typeface="ＭＳ Ｐゴシック" charset="-128"/>
        </a:defRPr>
      </a:lvl7pPr>
      <a:lvl8pPr marL="3429000" indent="-228600" algn="l" rtl="0" fontAlgn="base">
        <a:spcBef>
          <a:spcPct val="20000"/>
        </a:spcBef>
        <a:spcAft>
          <a:spcPct val="0"/>
        </a:spcAft>
        <a:defRPr sz="2800" b="1">
          <a:solidFill>
            <a:schemeClr val="tx1"/>
          </a:solidFill>
          <a:latin typeface="+mn-lt"/>
          <a:ea typeface="ＭＳ Ｐゴシック" charset="-128"/>
        </a:defRPr>
      </a:lvl8pPr>
      <a:lvl9pPr marL="3886200" indent="-228600" algn="l" rtl="0" fontAlgn="base">
        <a:spcBef>
          <a:spcPct val="20000"/>
        </a:spcBef>
        <a:spcAft>
          <a:spcPct val="0"/>
        </a:spcAft>
        <a:defRPr sz="2800" b="1">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9596" tIns="49798" rIns="99596" bIns="49798"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2"/>
            <a:ext cx="8229600" cy="4525963"/>
          </a:xfrm>
          <a:prstGeom prst="rect">
            <a:avLst/>
          </a:prstGeom>
        </p:spPr>
        <p:txBody>
          <a:bodyPr vert="horz" lIns="99596" tIns="49798" rIns="99596" bIns="4979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2"/>
            <a:ext cx="2133600" cy="365125"/>
          </a:xfrm>
          <a:prstGeom prst="rect">
            <a:avLst/>
          </a:prstGeom>
        </p:spPr>
        <p:txBody>
          <a:bodyPr vert="horz" lIns="99596" tIns="49798" rIns="99596" bIns="49798" rtlCol="0" anchor="ctr"/>
          <a:lstStyle>
            <a:lvl1pPr algn="l">
              <a:defRPr sz="1111">
                <a:solidFill>
                  <a:schemeClr val="tx1">
                    <a:tint val="75000"/>
                  </a:schemeClr>
                </a:solidFill>
              </a:defRPr>
            </a:lvl1pPr>
          </a:lstStyle>
          <a:p>
            <a:pPr defTabSz="851250"/>
            <a:fld id="{6BA5D40C-A8DC-479A-A5D3-E7B4936A184B}" type="datetimeFigureOut">
              <a:rPr lang="en-GB" smtClean="0">
                <a:solidFill>
                  <a:prstClr val="black">
                    <a:tint val="75000"/>
                  </a:prstClr>
                </a:solidFill>
              </a:rPr>
              <a:pPr defTabSz="851250"/>
              <a:t>20/07/2016</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9596" tIns="49798" rIns="99596" bIns="49798" rtlCol="0" anchor="ctr"/>
          <a:lstStyle>
            <a:lvl1pPr algn="ctr">
              <a:defRPr sz="1111">
                <a:solidFill>
                  <a:schemeClr val="tx1">
                    <a:tint val="75000"/>
                  </a:schemeClr>
                </a:solidFill>
              </a:defRPr>
            </a:lvl1pPr>
          </a:lstStyle>
          <a:p>
            <a:pPr defTabSz="851250"/>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9596" tIns="49798" rIns="99596" bIns="49798" rtlCol="0" anchor="ctr"/>
          <a:lstStyle>
            <a:lvl1pPr algn="r">
              <a:defRPr sz="1111">
                <a:solidFill>
                  <a:schemeClr val="tx1">
                    <a:tint val="75000"/>
                  </a:schemeClr>
                </a:solidFill>
              </a:defRPr>
            </a:lvl1pPr>
          </a:lstStyle>
          <a:p>
            <a:pPr defTabSz="851250"/>
            <a:fld id="{52235FAC-C7EA-4164-B888-497B3F49A53C}" type="slidenum">
              <a:rPr lang="en-GB" smtClean="0">
                <a:solidFill>
                  <a:prstClr val="black">
                    <a:tint val="75000"/>
                  </a:prstClr>
                </a:solidFill>
              </a:rPr>
              <a:pPr defTabSz="851250"/>
              <a:t>‹#›</a:t>
            </a:fld>
            <a:endParaRPr lang="en-GB">
              <a:solidFill>
                <a:prstClr val="black">
                  <a:tint val="75000"/>
                </a:prstClr>
              </a:solidFill>
            </a:endParaRPr>
          </a:p>
        </p:txBody>
      </p:sp>
    </p:spTree>
    <p:extLst>
      <p:ext uri="{BB962C8B-B14F-4D97-AF65-F5344CB8AC3E}">
        <p14:creationId xmlns:p14="http://schemas.microsoft.com/office/powerpoint/2010/main" val="639825495"/>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ctr" defTabSz="851250" rtl="0" eaLnBrk="1" latinLnBrk="0" hangingPunct="1">
        <a:spcBef>
          <a:spcPct val="0"/>
        </a:spcBef>
        <a:buNone/>
        <a:defRPr sz="4103" kern="1200">
          <a:solidFill>
            <a:schemeClr val="tx1"/>
          </a:solidFill>
          <a:latin typeface="+mj-lt"/>
          <a:ea typeface="+mj-ea"/>
          <a:cs typeface="+mj-cs"/>
        </a:defRPr>
      </a:lvl1pPr>
    </p:titleStyle>
    <p:bodyStyle>
      <a:lvl1pPr marL="319219" indent="-319219" algn="l" defTabSz="851250" rtl="0" eaLnBrk="1" latinLnBrk="0" hangingPunct="1">
        <a:spcBef>
          <a:spcPct val="20000"/>
        </a:spcBef>
        <a:buFont typeface="Arial" panose="020B0604020202020204" pitchFamily="34" charset="0"/>
        <a:buChar char="•"/>
        <a:defRPr sz="2991" kern="1200">
          <a:solidFill>
            <a:schemeClr val="tx1"/>
          </a:solidFill>
          <a:latin typeface="+mn-lt"/>
          <a:ea typeface="+mn-ea"/>
          <a:cs typeface="+mn-cs"/>
        </a:defRPr>
      </a:lvl1pPr>
      <a:lvl2pPr marL="691641" indent="-266016" algn="l" defTabSz="851250" rtl="0" eaLnBrk="1" latinLnBrk="0" hangingPunct="1">
        <a:spcBef>
          <a:spcPct val="20000"/>
        </a:spcBef>
        <a:buFont typeface="Arial" panose="020B0604020202020204" pitchFamily="34" charset="0"/>
        <a:buChar char="–"/>
        <a:defRPr sz="2564" kern="1200">
          <a:solidFill>
            <a:schemeClr val="tx1"/>
          </a:solidFill>
          <a:latin typeface="+mn-lt"/>
          <a:ea typeface="+mn-ea"/>
          <a:cs typeface="+mn-cs"/>
        </a:defRPr>
      </a:lvl2pPr>
      <a:lvl3pPr marL="1064064" indent="-212813" algn="l" defTabSz="851250"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3pPr>
      <a:lvl4pPr marL="1489689" indent="-212813" algn="l" defTabSz="851250" rtl="0" eaLnBrk="1" latinLnBrk="0" hangingPunct="1">
        <a:spcBef>
          <a:spcPct val="20000"/>
        </a:spcBef>
        <a:buFont typeface="Arial" panose="020B0604020202020204" pitchFamily="34" charset="0"/>
        <a:buChar char="–"/>
        <a:defRPr sz="1880" kern="1200">
          <a:solidFill>
            <a:schemeClr val="tx1"/>
          </a:solidFill>
          <a:latin typeface="+mn-lt"/>
          <a:ea typeface="+mn-ea"/>
          <a:cs typeface="+mn-cs"/>
        </a:defRPr>
      </a:lvl4pPr>
      <a:lvl5pPr marL="1915314" indent="-212813" algn="l" defTabSz="851250" rtl="0" eaLnBrk="1" latinLnBrk="0" hangingPunct="1">
        <a:spcBef>
          <a:spcPct val="20000"/>
        </a:spcBef>
        <a:buFont typeface="Arial" panose="020B0604020202020204" pitchFamily="34" charset="0"/>
        <a:buChar char="»"/>
        <a:defRPr sz="1880" kern="1200">
          <a:solidFill>
            <a:schemeClr val="tx1"/>
          </a:solidFill>
          <a:latin typeface="+mn-lt"/>
          <a:ea typeface="+mn-ea"/>
          <a:cs typeface="+mn-cs"/>
        </a:defRPr>
      </a:lvl5pPr>
      <a:lvl6pPr marL="2340940" indent="-212813" algn="l" defTabSz="851250" rtl="0" eaLnBrk="1" latinLnBrk="0" hangingPunct="1">
        <a:spcBef>
          <a:spcPct val="20000"/>
        </a:spcBef>
        <a:buFont typeface="Arial" panose="020B0604020202020204" pitchFamily="34" charset="0"/>
        <a:buChar char="•"/>
        <a:defRPr sz="1880" kern="1200">
          <a:solidFill>
            <a:schemeClr val="tx1"/>
          </a:solidFill>
          <a:latin typeface="+mn-lt"/>
          <a:ea typeface="+mn-ea"/>
          <a:cs typeface="+mn-cs"/>
        </a:defRPr>
      </a:lvl6pPr>
      <a:lvl7pPr marL="2766566" indent="-212813" algn="l" defTabSz="851250" rtl="0" eaLnBrk="1" latinLnBrk="0" hangingPunct="1">
        <a:spcBef>
          <a:spcPct val="20000"/>
        </a:spcBef>
        <a:buFont typeface="Arial" panose="020B0604020202020204" pitchFamily="34" charset="0"/>
        <a:buChar char="•"/>
        <a:defRPr sz="1880" kern="1200">
          <a:solidFill>
            <a:schemeClr val="tx1"/>
          </a:solidFill>
          <a:latin typeface="+mn-lt"/>
          <a:ea typeface="+mn-ea"/>
          <a:cs typeface="+mn-cs"/>
        </a:defRPr>
      </a:lvl7pPr>
      <a:lvl8pPr marL="3192191" indent="-212813" algn="l" defTabSz="851250" rtl="0" eaLnBrk="1" latinLnBrk="0" hangingPunct="1">
        <a:spcBef>
          <a:spcPct val="20000"/>
        </a:spcBef>
        <a:buFont typeface="Arial" panose="020B0604020202020204" pitchFamily="34" charset="0"/>
        <a:buChar char="•"/>
        <a:defRPr sz="1880" kern="1200">
          <a:solidFill>
            <a:schemeClr val="tx1"/>
          </a:solidFill>
          <a:latin typeface="+mn-lt"/>
          <a:ea typeface="+mn-ea"/>
          <a:cs typeface="+mn-cs"/>
        </a:defRPr>
      </a:lvl8pPr>
      <a:lvl9pPr marL="3617816" indent="-212813" algn="l" defTabSz="851250" rtl="0" eaLnBrk="1" latinLnBrk="0" hangingPunct="1">
        <a:spcBef>
          <a:spcPct val="20000"/>
        </a:spcBef>
        <a:buFont typeface="Arial" panose="020B0604020202020204" pitchFamily="34" charset="0"/>
        <a:buChar char="•"/>
        <a:defRPr sz="1880" kern="1200">
          <a:solidFill>
            <a:schemeClr val="tx1"/>
          </a:solidFill>
          <a:latin typeface="+mn-lt"/>
          <a:ea typeface="+mn-ea"/>
          <a:cs typeface="+mn-cs"/>
        </a:defRPr>
      </a:lvl9pPr>
    </p:bodyStyle>
    <p:otherStyle>
      <a:defPPr>
        <a:defRPr lang="en-US"/>
      </a:defPPr>
      <a:lvl1pPr marL="0" algn="l" defTabSz="851250" rtl="0" eaLnBrk="1" latinLnBrk="0" hangingPunct="1">
        <a:defRPr sz="1709" kern="1200">
          <a:solidFill>
            <a:schemeClr val="tx1"/>
          </a:solidFill>
          <a:latin typeface="+mn-lt"/>
          <a:ea typeface="+mn-ea"/>
          <a:cs typeface="+mn-cs"/>
        </a:defRPr>
      </a:lvl1pPr>
      <a:lvl2pPr marL="425625" algn="l" defTabSz="851250" rtl="0" eaLnBrk="1" latinLnBrk="0" hangingPunct="1">
        <a:defRPr sz="1709" kern="1200">
          <a:solidFill>
            <a:schemeClr val="tx1"/>
          </a:solidFill>
          <a:latin typeface="+mn-lt"/>
          <a:ea typeface="+mn-ea"/>
          <a:cs typeface="+mn-cs"/>
        </a:defRPr>
      </a:lvl2pPr>
      <a:lvl3pPr marL="851250" algn="l" defTabSz="851250" rtl="0" eaLnBrk="1" latinLnBrk="0" hangingPunct="1">
        <a:defRPr sz="1709" kern="1200">
          <a:solidFill>
            <a:schemeClr val="tx1"/>
          </a:solidFill>
          <a:latin typeface="+mn-lt"/>
          <a:ea typeface="+mn-ea"/>
          <a:cs typeface="+mn-cs"/>
        </a:defRPr>
      </a:lvl3pPr>
      <a:lvl4pPr marL="1276877" algn="l" defTabSz="851250" rtl="0" eaLnBrk="1" latinLnBrk="0" hangingPunct="1">
        <a:defRPr sz="1709" kern="1200">
          <a:solidFill>
            <a:schemeClr val="tx1"/>
          </a:solidFill>
          <a:latin typeface="+mn-lt"/>
          <a:ea typeface="+mn-ea"/>
          <a:cs typeface="+mn-cs"/>
        </a:defRPr>
      </a:lvl4pPr>
      <a:lvl5pPr marL="1702502" algn="l" defTabSz="851250" rtl="0" eaLnBrk="1" latinLnBrk="0" hangingPunct="1">
        <a:defRPr sz="1709" kern="1200">
          <a:solidFill>
            <a:schemeClr val="tx1"/>
          </a:solidFill>
          <a:latin typeface="+mn-lt"/>
          <a:ea typeface="+mn-ea"/>
          <a:cs typeface="+mn-cs"/>
        </a:defRPr>
      </a:lvl5pPr>
      <a:lvl6pPr marL="2128127" algn="l" defTabSz="851250" rtl="0" eaLnBrk="1" latinLnBrk="0" hangingPunct="1">
        <a:defRPr sz="1709" kern="1200">
          <a:solidFill>
            <a:schemeClr val="tx1"/>
          </a:solidFill>
          <a:latin typeface="+mn-lt"/>
          <a:ea typeface="+mn-ea"/>
          <a:cs typeface="+mn-cs"/>
        </a:defRPr>
      </a:lvl6pPr>
      <a:lvl7pPr marL="2553752" algn="l" defTabSz="851250" rtl="0" eaLnBrk="1" latinLnBrk="0" hangingPunct="1">
        <a:defRPr sz="1709" kern="1200">
          <a:solidFill>
            <a:schemeClr val="tx1"/>
          </a:solidFill>
          <a:latin typeface="+mn-lt"/>
          <a:ea typeface="+mn-ea"/>
          <a:cs typeface="+mn-cs"/>
        </a:defRPr>
      </a:lvl7pPr>
      <a:lvl8pPr marL="2979378" algn="l" defTabSz="851250" rtl="0" eaLnBrk="1" latinLnBrk="0" hangingPunct="1">
        <a:defRPr sz="1709" kern="1200">
          <a:solidFill>
            <a:schemeClr val="tx1"/>
          </a:solidFill>
          <a:latin typeface="+mn-lt"/>
          <a:ea typeface="+mn-ea"/>
          <a:cs typeface="+mn-cs"/>
        </a:defRPr>
      </a:lvl8pPr>
      <a:lvl9pPr marL="3405003" algn="l" defTabSz="851250" rtl="0" eaLnBrk="1" latinLnBrk="0" hangingPunct="1">
        <a:defRPr sz="170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9596" tIns="49798" rIns="99596" bIns="49798"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2"/>
            <a:ext cx="8229600" cy="4525963"/>
          </a:xfrm>
          <a:prstGeom prst="rect">
            <a:avLst/>
          </a:prstGeom>
        </p:spPr>
        <p:txBody>
          <a:bodyPr vert="horz" lIns="99596" tIns="49798" rIns="99596" bIns="4979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2"/>
            <a:ext cx="2133600" cy="365125"/>
          </a:xfrm>
          <a:prstGeom prst="rect">
            <a:avLst/>
          </a:prstGeom>
        </p:spPr>
        <p:txBody>
          <a:bodyPr vert="horz" lIns="99596" tIns="49798" rIns="99596" bIns="49798" rtlCol="0" anchor="ctr"/>
          <a:lstStyle>
            <a:lvl1pPr algn="l">
              <a:defRPr sz="1111">
                <a:solidFill>
                  <a:schemeClr val="tx1">
                    <a:tint val="75000"/>
                  </a:schemeClr>
                </a:solidFill>
              </a:defRPr>
            </a:lvl1pPr>
          </a:lstStyle>
          <a:p>
            <a:pPr defTabSz="851250"/>
            <a:fld id="{6BA5D40C-A8DC-479A-A5D3-E7B4936A184B}" type="datetimeFigureOut">
              <a:rPr lang="en-GB" smtClean="0">
                <a:solidFill>
                  <a:prstClr val="black">
                    <a:tint val="75000"/>
                  </a:prstClr>
                </a:solidFill>
              </a:rPr>
              <a:pPr defTabSz="851250"/>
              <a:t>20/07/2016</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9596" tIns="49798" rIns="99596" bIns="49798" rtlCol="0" anchor="ctr"/>
          <a:lstStyle>
            <a:lvl1pPr algn="ctr">
              <a:defRPr sz="1111">
                <a:solidFill>
                  <a:schemeClr val="tx1">
                    <a:tint val="75000"/>
                  </a:schemeClr>
                </a:solidFill>
              </a:defRPr>
            </a:lvl1pPr>
          </a:lstStyle>
          <a:p>
            <a:pPr defTabSz="851250"/>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9596" tIns="49798" rIns="99596" bIns="49798" rtlCol="0" anchor="ctr"/>
          <a:lstStyle>
            <a:lvl1pPr algn="r">
              <a:defRPr sz="1111">
                <a:solidFill>
                  <a:schemeClr val="tx1">
                    <a:tint val="75000"/>
                  </a:schemeClr>
                </a:solidFill>
              </a:defRPr>
            </a:lvl1pPr>
          </a:lstStyle>
          <a:p>
            <a:pPr defTabSz="851250"/>
            <a:fld id="{52235FAC-C7EA-4164-B888-497B3F49A53C}" type="slidenum">
              <a:rPr lang="en-GB" smtClean="0">
                <a:solidFill>
                  <a:prstClr val="black">
                    <a:tint val="75000"/>
                  </a:prstClr>
                </a:solidFill>
              </a:rPr>
              <a:pPr defTabSz="851250"/>
              <a:t>‹#›</a:t>
            </a:fld>
            <a:endParaRPr lang="en-GB">
              <a:solidFill>
                <a:prstClr val="black">
                  <a:tint val="75000"/>
                </a:prstClr>
              </a:solidFill>
            </a:endParaRPr>
          </a:p>
        </p:txBody>
      </p:sp>
    </p:spTree>
    <p:extLst>
      <p:ext uri="{BB962C8B-B14F-4D97-AF65-F5344CB8AC3E}">
        <p14:creationId xmlns:p14="http://schemas.microsoft.com/office/powerpoint/2010/main" val="1159581971"/>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ctr" defTabSz="851250" rtl="0" eaLnBrk="1" latinLnBrk="0" hangingPunct="1">
        <a:spcBef>
          <a:spcPct val="0"/>
        </a:spcBef>
        <a:buNone/>
        <a:defRPr sz="4103" kern="1200">
          <a:solidFill>
            <a:schemeClr val="tx1"/>
          </a:solidFill>
          <a:latin typeface="+mj-lt"/>
          <a:ea typeface="+mj-ea"/>
          <a:cs typeface="+mj-cs"/>
        </a:defRPr>
      </a:lvl1pPr>
    </p:titleStyle>
    <p:bodyStyle>
      <a:lvl1pPr marL="319219" indent="-319219" algn="l" defTabSz="851250" rtl="0" eaLnBrk="1" latinLnBrk="0" hangingPunct="1">
        <a:spcBef>
          <a:spcPct val="20000"/>
        </a:spcBef>
        <a:buFont typeface="Arial" panose="020B0604020202020204" pitchFamily="34" charset="0"/>
        <a:buChar char="•"/>
        <a:defRPr sz="2991" kern="1200">
          <a:solidFill>
            <a:schemeClr val="tx1"/>
          </a:solidFill>
          <a:latin typeface="+mn-lt"/>
          <a:ea typeface="+mn-ea"/>
          <a:cs typeface="+mn-cs"/>
        </a:defRPr>
      </a:lvl1pPr>
      <a:lvl2pPr marL="691641" indent="-266016" algn="l" defTabSz="851250" rtl="0" eaLnBrk="1" latinLnBrk="0" hangingPunct="1">
        <a:spcBef>
          <a:spcPct val="20000"/>
        </a:spcBef>
        <a:buFont typeface="Arial" panose="020B0604020202020204" pitchFamily="34" charset="0"/>
        <a:buChar char="–"/>
        <a:defRPr sz="2564" kern="1200">
          <a:solidFill>
            <a:schemeClr val="tx1"/>
          </a:solidFill>
          <a:latin typeface="+mn-lt"/>
          <a:ea typeface="+mn-ea"/>
          <a:cs typeface="+mn-cs"/>
        </a:defRPr>
      </a:lvl2pPr>
      <a:lvl3pPr marL="1064064" indent="-212813" algn="l" defTabSz="851250"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3pPr>
      <a:lvl4pPr marL="1489689" indent="-212813" algn="l" defTabSz="851250" rtl="0" eaLnBrk="1" latinLnBrk="0" hangingPunct="1">
        <a:spcBef>
          <a:spcPct val="20000"/>
        </a:spcBef>
        <a:buFont typeface="Arial" panose="020B0604020202020204" pitchFamily="34" charset="0"/>
        <a:buChar char="–"/>
        <a:defRPr sz="1880" kern="1200">
          <a:solidFill>
            <a:schemeClr val="tx1"/>
          </a:solidFill>
          <a:latin typeface="+mn-lt"/>
          <a:ea typeface="+mn-ea"/>
          <a:cs typeface="+mn-cs"/>
        </a:defRPr>
      </a:lvl4pPr>
      <a:lvl5pPr marL="1915314" indent="-212813" algn="l" defTabSz="851250" rtl="0" eaLnBrk="1" latinLnBrk="0" hangingPunct="1">
        <a:spcBef>
          <a:spcPct val="20000"/>
        </a:spcBef>
        <a:buFont typeface="Arial" panose="020B0604020202020204" pitchFamily="34" charset="0"/>
        <a:buChar char="»"/>
        <a:defRPr sz="1880" kern="1200">
          <a:solidFill>
            <a:schemeClr val="tx1"/>
          </a:solidFill>
          <a:latin typeface="+mn-lt"/>
          <a:ea typeface="+mn-ea"/>
          <a:cs typeface="+mn-cs"/>
        </a:defRPr>
      </a:lvl5pPr>
      <a:lvl6pPr marL="2340940" indent="-212813" algn="l" defTabSz="851250" rtl="0" eaLnBrk="1" latinLnBrk="0" hangingPunct="1">
        <a:spcBef>
          <a:spcPct val="20000"/>
        </a:spcBef>
        <a:buFont typeface="Arial" panose="020B0604020202020204" pitchFamily="34" charset="0"/>
        <a:buChar char="•"/>
        <a:defRPr sz="1880" kern="1200">
          <a:solidFill>
            <a:schemeClr val="tx1"/>
          </a:solidFill>
          <a:latin typeface="+mn-lt"/>
          <a:ea typeface="+mn-ea"/>
          <a:cs typeface="+mn-cs"/>
        </a:defRPr>
      </a:lvl6pPr>
      <a:lvl7pPr marL="2766566" indent="-212813" algn="l" defTabSz="851250" rtl="0" eaLnBrk="1" latinLnBrk="0" hangingPunct="1">
        <a:spcBef>
          <a:spcPct val="20000"/>
        </a:spcBef>
        <a:buFont typeface="Arial" panose="020B0604020202020204" pitchFamily="34" charset="0"/>
        <a:buChar char="•"/>
        <a:defRPr sz="1880" kern="1200">
          <a:solidFill>
            <a:schemeClr val="tx1"/>
          </a:solidFill>
          <a:latin typeface="+mn-lt"/>
          <a:ea typeface="+mn-ea"/>
          <a:cs typeface="+mn-cs"/>
        </a:defRPr>
      </a:lvl7pPr>
      <a:lvl8pPr marL="3192191" indent="-212813" algn="l" defTabSz="851250" rtl="0" eaLnBrk="1" latinLnBrk="0" hangingPunct="1">
        <a:spcBef>
          <a:spcPct val="20000"/>
        </a:spcBef>
        <a:buFont typeface="Arial" panose="020B0604020202020204" pitchFamily="34" charset="0"/>
        <a:buChar char="•"/>
        <a:defRPr sz="1880" kern="1200">
          <a:solidFill>
            <a:schemeClr val="tx1"/>
          </a:solidFill>
          <a:latin typeface="+mn-lt"/>
          <a:ea typeface="+mn-ea"/>
          <a:cs typeface="+mn-cs"/>
        </a:defRPr>
      </a:lvl8pPr>
      <a:lvl9pPr marL="3617816" indent="-212813" algn="l" defTabSz="851250" rtl="0" eaLnBrk="1" latinLnBrk="0" hangingPunct="1">
        <a:spcBef>
          <a:spcPct val="20000"/>
        </a:spcBef>
        <a:buFont typeface="Arial" panose="020B0604020202020204" pitchFamily="34" charset="0"/>
        <a:buChar char="•"/>
        <a:defRPr sz="1880" kern="1200">
          <a:solidFill>
            <a:schemeClr val="tx1"/>
          </a:solidFill>
          <a:latin typeface="+mn-lt"/>
          <a:ea typeface="+mn-ea"/>
          <a:cs typeface="+mn-cs"/>
        </a:defRPr>
      </a:lvl9pPr>
    </p:bodyStyle>
    <p:otherStyle>
      <a:defPPr>
        <a:defRPr lang="en-US"/>
      </a:defPPr>
      <a:lvl1pPr marL="0" algn="l" defTabSz="851250" rtl="0" eaLnBrk="1" latinLnBrk="0" hangingPunct="1">
        <a:defRPr sz="1709" kern="1200">
          <a:solidFill>
            <a:schemeClr val="tx1"/>
          </a:solidFill>
          <a:latin typeface="+mn-lt"/>
          <a:ea typeface="+mn-ea"/>
          <a:cs typeface="+mn-cs"/>
        </a:defRPr>
      </a:lvl1pPr>
      <a:lvl2pPr marL="425625" algn="l" defTabSz="851250" rtl="0" eaLnBrk="1" latinLnBrk="0" hangingPunct="1">
        <a:defRPr sz="1709" kern="1200">
          <a:solidFill>
            <a:schemeClr val="tx1"/>
          </a:solidFill>
          <a:latin typeface="+mn-lt"/>
          <a:ea typeface="+mn-ea"/>
          <a:cs typeface="+mn-cs"/>
        </a:defRPr>
      </a:lvl2pPr>
      <a:lvl3pPr marL="851250" algn="l" defTabSz="851250" rtl="0" eaLnBrk="1" latinLnBrk="0" hangingPunct="1">
        <a:defRPr sz="1709" kern="1200">
          <a:solidFill>
            <a:schemeClr val="tx1"/>
          </a:solidFill>
          <a:latin typeface="+mn-lt"/>
          <a:ea typeface="+mn-ea"/>
          <a:cs typeface="+mn-cs"/>
        </a:defRPr>
      </a:lvl3pPr>
      <a:lvl4pPr marL="1276877" algn="l" defTabSz="851250" rtl="0" eaLnBrk="1" latinLnBrk="0" hangingPunct="1">
        <a:defRPr sz="1709" kern="1200">
          <a:solidFill>
            <a:schemeClr val="tx1"/>
          </a:solidFill>
          <a:latin typeface="+mn-lt"/>
          <a:ea typeface="+mn-ea"/>
          <a:cs typeface="+mn-cs"/>
        </a:defRPr>
      </a:lvl4pPr>
      <a:lvl5pPr marL="1702502" algn="l" defTabSz="851250" rtl="0" eaLnBrk="1" latinLnBrk="0" hangingPunct="1">
        <a:defRPr sz="1709" kern="1200">
          <a:solidFill>
            <a:schemeClr val="tx1"/>
          </a:solidFill>
          <a:latin typeface="+mn-lt"/>
          <a:ea typeface="+mn-ea"/>
          <a:cs typeface="+mn-cs"/>
        </a:defRPr>
      </a:lvl5pPr>
      <a:lvl6pPr marL="2128127" algn="l" defTabSz="851250" rtl="0" eaLnBrk="1" latinLnBrk="0" hangingPunct="1">
        <a:defRPr sz="1709" kern="1200">
          <a:solidFill>
            <a:schemeClr val="tx1"/>
          </a:solidFill>
          <a:latin typeface="+mn-lt"/>
          <a:ea typeface="+mn-ea"/>
          <a:cs typeface="+mn-cs"/>
        </a:defRPr>
      </a:lvl6pPr>
      <a:lvl7pPr marL="2553752" algn="l" defTabSz="851250" rtl="0" eaLnBrk="1" latinLnBrk="0" hangingPunct="1">
        <a:defRPr sz="1709" kern="1200">
          <a:solidFill>
            <a:schemeClr val="tx1"/>
          </a:solidFill>
          <a:latin typeface="+mn-lt"/>
          <a:ea typeface="+mn-ea"/>
          <a:cs typeface="+mn-cs"/>
        </a:defRPr>
      </a:lvl7pPr>
      <a:lvl8pPr marL="2979378" algn="l" defTabSz="851250" rtl="0" eaLnBrk="1" latinLnBrk="0" hangingPunct="1">
        <a:defRPr sz="1709" kern="1200">
          <a:solidFill>
            <a:schemeClr val="tx1"/>
          </a:solidFill>
          <a:latin typeface="+mn-lt"/>
          <a:ea typeface="+mn-ea"/>
          <a:cs typeface="+mn-cs"/>
        </a:defRPr>
      </a:lvl8pPr>
      <a:lvl9pPr marL="3405003" algn="l" defTabSz="851250" rtl="0" eaLnBrk="1" latinLnBrk="0" hangingPunct="1">
        <a:defRPr sz="170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9596" tIns="49798" rIns="99596" bIns="49798"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2"/>
            <a:ext cx="8229600" cy="4525963"/>
          </a:xfrm>
          <a:prstGeom prst="rect">
            <a:avLst/>
          </a:prstGeom>
        </p:spPr>
        <p:txBody>
          <a:bodyPr vert="horz" lIns="99596" tIns="49798" rIns="99596" bIns="4979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2"/>
            <a:ext cx="2133600" cy="365125"/>
          </a:xfrm>
          <a:prstGeom prst="rect">
            <a:avLst/>
          </a:prstGeom>
        </p:spPr>
        <p:txBody>
          <a:bodyPr vert="horz" lIns="99596" tIns="49798" rIns="99596" bIns="49798" rtlCol="0" anchor="ctr"/>
          <a:lstStyle>
            <a:lvl1pPr algn="l">
              <a:defRPr sz="1111">
                <a:solidFill>
                  <a:schemeClr val="tx1">
                    <a:tint val="75000"/>
                  </a:schemeClr>
                </a:solidFill>
              </a:defRPr>
            </a:lvl1pPr>
          </a:lstStyle>
          <a:p>
            <a:pPr defTabSz="851250"/>
            <a:fld id="{6BA5D40C-A8DC-479A-A5D3-E7B4936A184B}" type="datetimeFigureOut">
              <a:rPr lang="en-GB" smtClean="0">
                <a:solidFill>
                  <a:prstClr val="black">
                    <a:tint val="75000"/>
                  </a:prstClr>
                </a:solidFill>
              </a:rPr>
              <a:pPr defTabSz="851250"/>
              <a:t>20/07/2016</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9596" tIns="49798" rIns="99596" bIns="49798" rtlCol="0" anchor="ctr"/>
          <a:lstStyle>
            <a:lvl1pPr algn="ctr">
              <a:defRPr sz="1111">
                <a:solidFill>
                  <a:schemeClr val="tx1">
                    <a:tint val="75000"/>
                  </a:schemeClr>
                </a:solidFill>
              </a:defRPr>
            </a:lvl1pPr>
          </a:lstStyle>
          <a:p>
            <a:pPr defTabSz="851250"/>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9596" tIns="49798" rIns="99596" bIns="49798" rtlCol="0" anchor="ctr"/>
          <a:lstStyle>
            <a:lvl1pPr algn="r">
              <a:defRPr sz="1111">
                <a:solidFill>
                  <a:schemeClr val="tx1">
                    <a:tint val="75000"/>
                  </a:schemeClr>
                </a:solidFill>
              </a:defRPr>
            </a:lvl1pPr>
          </a:lstStyle>
          <a:p>
            <a:pPr defTabSz="851250"/>
            <a:fld id="{52235FAC-C7EA-4164-B888-497B3F49A53C}" type="slidenum">
              <a:rPr lang="en-GB" smtClean="0">
                <a:solidFill>
                  <a:prstClr val="black">
                    <a:tint val="75000"/>
                  </a:prstClr>
                </a:solidFill>
              </a:rPr>
              <a:pPr defTabSz="851250"/>
              <a:t>‹#›</a:t>
            </a:fld>
            <a:endParaRPr lang="en-GB">
              <a:solidFill>
                <a:prstClr val="black">
                  <a:tint val="75000"/>
                </a:prstClr>
              </a:solidFill>
            </a:endParaRPr>
          </a:p>
        </p:txBody>
      </p:sp>
    </p:spTree>
    <p:extLst>
      <p:ext uri="{BB962C8B-B14F-4D97-AF65-F5344CB8AC3E}">
        <p14:creationId xmlns:p14="http://schemas.microsoft.com/office/powerpoint/2010/main" val="1870745765"/>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ctr" defTabSz="851250" rtl="0" eaLnBrk="1" latinLnBrk="0" hangingPunct="1">
        <a:spcBef>
          <a:spcPct val="0"/>
        </a:spcBef>
        <a:buNone/>
        <a:defRPr sz="4103" kern="1200">
          <a:solidFill>
            <a:schemeClr val="tx1"/>
          </a:solidFill>
          <a:latin typeface="+mj-lt"/>
          <a:ea typeface="+mj-ea"/>
          <a:cs typeface="+mj-cs"/>
        </a:defRPr>
      </a:lvl1pPr>
    </p:titleStyle>
    <p:bodyStyle>
      <a:lvl1pPr marL="319219" indent="-319219" algn="l" defTabSz="851250" rtl="0" eaLnBrk="1" latinLnBrk="0" hangingPunct="1">
        <a:spcBef>
          <a:spcPct val="20000"/>
        </a:spcBef>
        <a:buFont typeface="Arial" panose="020B0604020202020204" pitchFamily="34" charset="0"/>
        <a:buChar char="•"/>
        <a:defRPr sz="2991" kern="1200">
          <a:solidFill>
            <a:schemeClr val="tx1"/>
          </a:solidFill>
          <a:latin typeface="+mn-lt"/>
          <a:ea typeface="+mn-ea"/>
          <a:cs typeface="+mn-cs"/>
        </a:defRPr>
      </a:lvl1pPr>
      <a:lvl2pPr marL="691641" indent="-266016" algn="l" defTabSz="851250" rtl="0" eaLnBrk="1" latinLnBrk="0" hangingPunct="1">
        <a:spcBef>
          <a:spcPct val="20000"/>
        </a:spcBef>
        <a:buFont typeface="Arial" panose="020B0604020202020204" pitchFamily="34" charset="0"/>
        <a:buChar char="–"/>
        <a:defRPr sz="2564" kern="1200">
          <a:solidFill>
            <a:schemeClr val="tx1"/>
          </a:solidFill>
          <a:latin typeface="+mn-lt"/>
          <a:ea typeface="+mn-ea"/>
          <a:cs typeface="+mn-cs"/>
        </a:defRPr>
      </a:lvl2pPr>
      <a:lvl3pPr marL="1064064" indent="-212813" algn="l" defTabSz="851250"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3pPr>
      <a:lvl4pPr marL="1489689" indent="-212813" algn="l" defTabSz="851250" rtl="0" eaLnBrk="1" latinLnBrk="0" hangingPunct="1">
        <a:spcBef>
          <a:spcPct val="20000"/>
        </a:spcBef>
        <a:buFont typeface="Arial" panose="020B0604020202020204" pitchFamily="34" charset="0"/>
        <a:buChar char="–"/>
        <a:defRPr sz="1880" kern="1200">
          <a:solidFill>
            <a:schemeClr val="tx1"/>
          </a:solidFill>
          <a:latin typeface="+mn-lt"/>
          <a:ea typeface="+mn-ea"/>
          <a:cs typeface="+mn-cs"/>
        </a:defRPr>
      </a:lvl4pPr>
      <a:lvl5pPr marL="1915314" indent="-212813" algn="l" defTabSz="851250" rtl="0" eaLnBrk="1" latinLnBrk="0" hangingPunct="1">
        <a:spcBef>
          <a:spcPct val="20000"/>
        </a:spcBef>
        <a:buFont typeface="Arial" panose="020B0604020202020204" pitchFamily="34" charset="0"/>
        <a:buChar char="»"/>
        <a:defRPr sz="1880" kern="1200">
          <a:solidFill>
            <a:schemeClr val="tx1"/>
          </a:solidFill>
          <a:latin typeface="+mn-lt"/>
          <a:ea typeface="+mn-ea"/>
          <a:cs typeface="+mn-cs"/>
        </a:defRPr>
      </a:lvl5pPr>
      <a:lvl6pPr marL="2340940" indent="-212813" algn="l" defTabSz="851250" rtl="0" eaLnBrk="1" latinLnBrk="0" hangingPunct="1">
        <a:spcBef>
          <a:spcPct val="20000"/>
        </a:spcBef>
        <a:buFont typeface="Arial" panose="020B0604020202020204" pitchFamily="34" charset="0"/>
        <a:buChar char="•"/>
        <a:defRPr sz="1880" kern="1200">
          <a:solidFill>
            <a:schemeClr val="tx1"/>
          </a:solidFill>
          <a:latin typeface="+mn-lt"/>
          <a:ea typeface="+mn-ea"/>
          <a:cs typeface="+mn-cs"/>
        </a:defRPr>
      </a:lvl6pPr>
      <a:lvl7pPr marL="2766566" indent="-212813" algn="l" defTabSz="851250" rtl="0" eaLnBrk="1" latinLnBrk="0" hangingPunct="1">
        <a:spcBef>
          <a:spcPct val="20000"/>
        </a:spcBef>
        <a:buFont typeface="Arial" panose="020B0604020202020204" pitchFamily="34" charset="0"/>
        <a:buChar char="•"/>
        <a:defRPr sz="1880" kern="1200">
          <a:solidFill>
            <a:schemeClr val="tx1"/>
          </a:solidFill>
          <a:latin typeface="+mn-lt"/>
          <a:ea typeface="+mn-ea"/>
          <a:cs typeface="+mn-cs"/>
        </a:defRPr>
      </a:lvl7pPr>
      <a:lvl8pPr marL="3192191" indent="-212813" algn="l" defTabSz="851250" rtl="0" eaLnBrk="1" latinLnBrk="0" hangingPunct="1">
        <a:spcBef>
          <a:spcPct val="20000"/>
        </a:spcBef>
        <a:buFont typeface="Arial" panose="020B0604020202020204" pitchFamily="34" charset="0"/>
        <a:buChar char="•"/>
        <a:defRPr sz="1880" kern="1200">
          <a:solidFill>
            <a:schemeClr val="tx1"/>
          </a:solidFill>
          <a:latin typeface="+mn-lt"/>
          <a:ea typeface="+mn-ea"/>
          <a:cs typeface="+mn-cs"/>
        </a:defRPr>
      </a:lvl8pPr>
      <a:lvl9pPr marL="3617816" indent="-212813" algn="l" defTabSz="851250" rtl="0" eaLnBrk="1" latinLnBrk="0" hangingPunct="1">
        <a:spcBef>
          <a:spcPct val="20000"/>
        </a:spcBef>
        <a:buFont typeface="Arial" panose="020B0604020202020204" pitchFamily="34" charset="0"/>
        <a:buChar char="•"/>
        <a:defRPr sz="1880" kern="1200">
          <a:solidFill>
            <a:schemeClr val="tx1"/>
          </a:solidFill>
          <a:latin typeface="+mn-lt"/>
          <a:ea typeface="+mn-ea"/>
          <a:cs typeface="+mn-cs"/>
        </a:defRPr>
      </a:lvl9pPr>
    </p:bodyStyle>
    <p:otherStyle>
      <a:defPPr>
        <a:defRPr lang="en-US"/>
      </a:defPPr>
      <a:lvl1pPr marL="0" algn="l" defTabSz="851250" rtl="0" eaLnBrk="1" latinLnBrk="0" hangingPunct="1">
        <a:defRPr sz="1709" kern="1200">
          <a:solidFill>
            <a:schemeClr val="tx1"/>
          </a:solidFill>
          <a:latin typeface="+mn-lt"/>
          <a:ea typeface="+mn-ea"/>
          <a:cs typeface="+mn-cs"/>
        </a:defRPr>
      </a:lvl1pPr>
      <a:lvl2pPr marL="425625" algn="l" defTabSz="851250" rtl="0" eaLnBrk="1" latinLnBrk="0" hangingPunct="1">
        <a:defRPr sz="1709" kern="1200">
          <a:solidFill>
            <a:schemeClr val="tx1"/>
          </a:solidFill>
          <a:latin typeface="+mn-lt"/>
          <a:ea typeface="+mn-ea"/>
          <a:cs typeface="+mn-cs"/>
        </a:defRPr>
      </a:lvl2pPr>
      <a:lvl3pPr marL="851250" algn="l" defTabSz="851250" rtl="0" eaLnBrk="1" latinLnBrk="0" hangingPunct="1">
        <a:defRPr sz="1709" kern="1200">
          <a:solidFill>
            <a:schemeClr val="tx1"/>
          </a:solidFill>
          <a:latin typeface="+mn-lt"/>
          <a:ea typeface="+mn-ea"/>
          <a:cs typeface="+mn-cs"/>
        </a:defRPr>
      </a:lvl3pPr>
      <a:lvl4pPr marL="1276877" algn="l" defTabSz="851250" rtl="0" eaLnBrk="1" latinLnBrk="0" hangingPunct="1">
        <a:defRPr sz="1709" kern="1200">
          <a:solidFill>
            <a:schemeClr val="tx1"/>
          </a:solidFill>
          <a:latin typeface="+mn-lt"/>
          <a:ea typeface="+mn-ea"/>
          <a:cs typeface="+mn-cs"/>
        </a:defRPr>
      </a:lvl4pPr>
      <a:lvl5pPr marL="1702502" algn="l" defTabSz="851250" rtl="0" eaLnBrk="1" latinLnBrk="0" hangingPunct="1">
        <a:defRPr sz="1709" kern="1200">
          <a:solidFill>
            <a:schemeClr val="tx1"/>
          </a:solidFill>
          <a:latin typeface="+mn-lt"/>
          <a:ea typeface="+mn-ea"/>
          <a:cs typeface="+mn-cs"/>
        </a:defRPr>
      </a:lvl5pPr>
      <a:lvl6pPr marL="2128127" algn="l" defTabSz="851250" rtl="0" eaLnBrk="1" latinLnBrk="0" hangingPunct="1">
        <a:defRPr sz="1709" kern="1200">
          <a:solidFill>
            <a:schemeClr val="tx1"/>
          </a:solidFill>
          <a:latin typeface="+mn-lt"/>
          <a:ea typeface="+mn-ea"/>
          <a:cs typeface="+mn-cs"/>
        </a:defRPr>
      </a:lvl6pPr>
      <a:lvl7pPr marL="2553752" algn="l" defTabSz="851250" rtl="0" eaLnBrk="1" latinLnBrk="0" hangingPunct="1">
        <a:defRPr sz="1709" kern="1200">
          <a:solidFill>
            <a:schemeClr val="tx1"/>
          </a:solidFill>
          <a:latin typeface="+mn-lt"/>
          <a:ea typeface="+mn-ea"/>
          <a:cs typeface="+mn-cs"/>
        </a:defRPr>
      </a:lvl7pPr>
      <a:lvl8pPr marL="2979378" algn="l" defTabSz="851250" rtl="0" eaLnBrk="1" latinLnBrk="0" hangingPunct="1">
        <a:defRPr sz="1709" kern="1200">
          <a:solidFill>
            <a:schemeClr val="tx1"/>
          </a:solidFill>
          <a:latin typeface="+mn-lt"/>
          <a:ea typeface="+mn-ea"/>
          <a:cs typeface="+mn-cs"/>
        </a:defRPr>
      </a:lvl8pPr>
      <a:lvl9pPr marL="3405003" algn="l" defTabSz="851250" rtl="0" eaLnBrk="1" latinLnBrk="0" hangingPunct="1">
        <a:defRPr sz="170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9596" tIns="49798" rIns="99596" bIns="49798"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2"/>
            <a:ext cx="8229600" cy="4525963"/>
          </a:xfrm>
          <a:prstGeom prst="rect">
            <a:avLst/>
          </a:prstGeom>
        </p:spPr>
        <p:txBody>
          <a:bodyPr vert="horz" lIns="99596" tIns="49798" rIns="99596" bIns="4979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2"/>
            <a:ext cx="2133600" cy="365125"/>
          </a:xfrm>
          <a:prstGeom prst="rect">
            <a:avLst/>
          </a:prstGeom>
        </p:spPr>
        <p:txBody>
          <a:bodyPr vert="horz" lIns="99596" tIns="49798" rIns="99596" bIns="49798" rtlCol="0" anchor="ctr"/>
          <a:lstStyle>
            <a:lvl1pPr algn="l">
              <a:defRPr sz="1111">
                <a:solidFill>
                  <a:schemeClr val="tx1">
                    <a:tint val="75000"/>
                  </a:schemeClr>
                </a:solidFill>
              </a:defRPr>
            </a:lvl1pPr>
          </a:lstStyle>
          <a:p>
            <a:pPr defTabSz="851250"/>
            <a:fld id="{6BA5D40C-A8DC-479A-A5D3-E7B4936A184B}" type="datetimeFigureOut">
              <a:rPr lang="en-GB" smtClean="0">
                <a:solidFill>
                  <a:prstClr val="black">
                    <a:tint val="75000"/>
                  </a:prstClr>
                </a:solidFill>
              </a:rPr>
              <a:pPr defTabSz="851250"/>
              <a:t>20/07/2016</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9596" tIns="49798" rIns="99596" bIns="49798" rtlCol="0" anchor="ctr"/>
          <a:lstStyle>
            <a:lvl1pPr algn="ctr">
              <a:defRPr sz="1111">
                <a:solidFill>
                  <a:schemeClr val="tx1">
                    <a:tint val="75000"/>
                  </a:schemeClr>
                </a:solidFill>
              </a:defRPr>
            </a:lvl1pPr>
          </a:lstStyle>
          <a:p>
            <a:pPr defTabSz="851250"/>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9596" tIns="49798" rIns="99596" bIns="49798" rtlCol="0" anchor="ctr"/>
          <a:lstStyle>
            <a:lvl1pPr algn="r">
              <a:defRPr sz="1111">
                <a:solidFill>
                  <a:schemeClr val="tx1">
                    <a:tint val="75000"/>
                  </a:schemeClr>
                </a:solidFill>
              </a:defRPr>
            </a:lvl1pPr>
          </a:lstStyle>
          <a:p>
            <a:pPr defTabSz="851250"/>
            <a:fld id="{52235FAC-C7EA-4164-B888-497B3F49A53C}" type="slidenum">
              <a:rPr lang="en-GB" smtClean="0">
                <a:solidFill>
                  <a:prstClr val="black">
                    <a:tint val="75000"/>
                  </a:prstClr>
                </a:solidFill>
              </a:rPr>
              <a:pPr defTabSz="851250"/>
              <a:t>‹#›</a:t>
            </a:fld>
            <a:endParaRPr lang="en-GB">
              <a:solidFill>
                <a:prstClr val="black">
                  <a:tint val="75000"/>
                </a:prstClr>
              </a:solidFill>
            </a:endParaRPr>
          </a:p>
        </p:txBody>
      </p:sp>
    </p:spTree>
    <p:extLst>
      <p:ext uri="{BB962C8B-B14F-4D97-AF65-F5344CB8AC3E}">
        <p14:creationId xmlns:p14="http://schemas.microsoft.com/office/powerpoint/2010/main" val="877930258"/>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ctr" defTabSz="851250" rtl="0" eaLnBrk="1" latinLnBrk="0" hangingPunct="1">
        <a:spcBef>
          <a:spcPct val="0"/>
        </a:spcBef>
        <a:buNone/>
        <a:defRPr sz="4103" kern="1200">
          <a:solidFill>
            <a:schemeClr val="tx1"/>
          </a:solidFill>
          <a:latin typeface="+mj-lt"/>
          <a:ea typeface="+mj-ea"/>
          <a:cs typeface="+mj-cs"/>
        </a:defRPr>
      </a:lvl1pPr>
    </p:titleStyle>
    <p:bodyStyle>
      <a:lvl1pPr marL="319219" indent="-319219" algn="l" defTabSz="851250" rtl="0" eaLnBrk="1" latinLnBrk="0" hangingPunct="1">
        <a:spcBef>
          <a:spcPct val="20000"/>
        </a:spcBef>
        <a:buFont typeface="Arial" panose="020B0604020202020204" pitchFamily="34" charset="0"/>
        <a:buChar char="•"/>
        <a:defRPr sz="2991" kern="1200">
          <a:solidFill>
            <a:schemeClr val="tx1"/>
          </a:solidFill>
          <a:latin typeface="+mn-lt"/>
          <a:ea typeface="+mn-ea"/>
          <a:cs typeface="+mn-cs"/>
        </a:defRPr>
      </a:lvl1pPr>
      <a:lvl2pPr marL="691641" indent="-266016" algn="l" defTabSz="851250" rtl="0" eaLnBrk="1" latinLnBrk="0" hangingPunct="1">
        <a:spcBef>
          <a:spcPct val="20000"/>
        </a:spcBef>
        <a:buFont typeface="Arial" panose="020B0604020202020204" pitchFamily="34" charset="0"/>
        <a:buChar char="–"/>
        <a:defRPr sz="2564" kern="1200">
          <a:solidFill>
            <a:schemeClr val="tx1"/>
          </a:solidFill>
          <a:latin typeface="+mn-lt"/>
          <a:ea typeface="+mn-ea"/>
          <a:cs typeface="+mn-cs"/>
        </a:defRPr>
      </a:lvl2pPr>
      <a:lvl3pPr marL="1064064" indent="-212813" algn="l" defTabSz="851250"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3pPr>
      <a:lvl4pPr marL="1489689" indent="-212813" algn="l" defTabSz="851250" rtl="0" eaLnBrk="1" latinLnBrk="0" hangingPunct="1">
        <a:spcBef>
          <a:spcPct val="20000"/>
        </a:spcBef>
        <a:buFont typeface="Arial" panose="020B0604020202020204" pitchFamily="34" charset="0"/>
        <a:buChar char="–"/>
        <a:defRPr sz="1880" kern="1200">
          <a:solidFill>
            <a:schemeClr val="tx1"/>
          </a:solidFill>
          <a:latin typeface="+mn-lt"/>
          <a:ea typeface="+mn-ea"/>
          <a:cs typeface="+mn-cs"/>
        </a:defRPr>
      </a:lvl4pPr>
      <a:lvl5pPr marL="1915314" indent="-212813" algn="l" defTabSz="851250" rtl="0" eaLnBrk="1" latinLnBrk="0" hangingPunct="1">
        <a:spcBef>
          <a:spcPct val="20000"/>
        </a:spcBef>
        <a:buFont typeface="Arial" panose="020B0604020202020204" pitchFamily="34" charset="0"/>
        <a:buChar char="»"/>
        <a:defRPr sz="1880" kern="1200">
          <a:solidFill>
            <a:schemeClr val="tx1"/>
          </a:solidFill>
          <a:latin typeface="+mn-lt"/>
          <a:ea typeface="+mn-ea"/>
          <a:cs typeface="+mn-cs"/>
        </a:defRPr>
      </a:lvl5pPr>
      <a:lvl6pPr marL="2340940" indent="-212813" algn="l" defTabSz="851250" rtl="0" eaLnBrk="1" latinLnBrk="0" hangingPunct="1">
        <a:spcBef>
          <a:spcPct val="20000"/>
        </a:spcBef>
        <a:buFont typeface="Arial" panose="020B0604020202020204" pitchFamily="34" charset="0"/>
        <a:buChar char="•"/>
        <a:defRPr sz="1880" kern="1200">
          <a:solidFill>
            <a:schemeClr val="tx1"/>
          </a:solidFill>
          <a:latin typeface="+mn-lt"/>
          <a:ea typeface="+mn-ea"/>
          <a:cs typeface="+mn-cs"/>
        </a:defRPr>
      </a:lvl6pPr>
      <a:lvl7pPr marL="2766566" indent="-212813" algn="l" defTabSz="851250" rtl="0" eaLnBrk="1" latinLnBrk="0" hangingPunct="1">
        <a:spcBef>
          <a:spcPct val="20000"/>
        </a:spcBef>
        <a:buFont typeface="Arial" panose="020B0604020202020204" pitchFamily="34" charset="0"/>
        <a:buChar char="•"/>
        <a:defRPr sz="1880" kern="1200">
          <a:solidFill>
            <a:schemeClr val="tx1"/>
          </a:solidFill>
          <a:latin typeface="+mn-lt"/>
          <a:ea typeface="+mn-ea"/>
          <a:cs typeface="+mn-cs"/>
        </a:defRPr>
      </a:lvl7pPr>
      <a:lvl8pPr marL="3192191" indent="-212813" algn="l" defTabSz="851250" rtl="0" eaLnBrk="1" latinLnBrk="0" hangingPunct="1">
        <a:spcBef>
          <a:spcPct val="20000"/>
        </a:spcBef>
        <a:buFont typeface="Arial" panose="020B0604020202020204" pitchFamily="34" charset="0"/>
        <a:buChar char="•"/>
        <a:defRPr sz="1880" kern="1200">
          <a:solidFill>
            <a:schemeClr val="tx1"/>
          </a:solidFill>
          <a:latin typeface="+mn-lt"/>
          <a:ea typeface="+mn-ea"/>
          <a:cs typeface="+mn-cs"/>
        </a:defRPr>
      </a:lvl8pPr>
      <a:lvl9pPr marL="3617816" indent="-212813" algn="l" defTabSz="851250" rtl="0" eaLnBrk="1" latinLnBrk="0" hangingPunct="1">
        <a:spcBef>
          <a:spcPct val="20000"/>
        </a:spcBef>
        <a:buFont typeface="Arial" panose="020B0604020202020204" pitchFamily="34" charset="0"/>
        <a:buChar char="•"/>
        <a:defRPr sz="1880" kern="1200">
          <a:solidFill>
            <a:schemeClr val="tx1"/>
          </a:solidFill>
          <a:latin typeface="+mn-lt"/>
          <a:ea typeface="+mn-ea"/>
          <a:cs typeface="+mn-cs"/>
        </a:defRPr>
      </a:lvl9pPr>
    </p:bodyStyle>
    <p:otherStyle>
      <a:defPPr>
        <a:defRPr lang="en-US"/>
      </a:defPPr>
      <a:lvl1pPr marL="0" algn="l" defTabSz="851250" rtl="0" eaLnBrk="1" latinLnBrk="0" hangingPunct="1">
        <a:defRPr sz="1709" kern="1200">
          <a:solidFill>
            <a:schemeClr val="tx1"/>
          </a:solidFill>
          <a:latin typeface="+mn-lt"/>
          <a:ea typeface="+mn-ea"/>
          <a:cs typeface="+mn-cs"/>
        </a:defRPr>
      </a:lvl1pPr>
      <a:lvl2pPr marL="425625" algn="l" defTabSz="851250" rtl="0" eaLnBrk="1" latinLnBrk="0" hangingPunct="1">
        <a:defRPr sz="1709" kern="1200">
          <a:solidFill>
            <a:schemeClr val="tx1"/>
          </a:solidFill>
          <a:latin typeface="+mn-lt"/>
          <a:ea typeface="+mn-ea"/>
          <a:cs typeface="+mn-cs"/>
        </a:defRPr>
      </a:lvl2pPr>
      <a:lvl3pPr marL="851250" algn="l" defTabSz="851250" rtl="0" eaLnBrk="1" latinLnBrk="0" hangingPunct="1">
        <a:defRPr sz="1709" kern="1200">
          <a:solidFill>
            <a:schemeClr val="tx1"/>
          </a:solidFill>
          <a:latin typeface="+mn-lt"/>
          <a:ea typeface="+mn-ea"/>
          <a:cs typeface="+mn-cs"/>
        </a:defRPr>
      </a:lvl3pPr>
      <a:lvl4pPr marL="1276877" algn="l" defTabSz="851250" rtl="0" eaLnBrk="1" latinLnBrk="0" hangingPunct="1">
        <a:defRPr sz="1709" kern="1200">
          <a:solidFill>
            <a:schemeClr val="tx1"/>
          </a:solidFill>
          <a:latin typeface="+mn-lt"/>
          <a:ea typeface="+mn-ea"/>
          <a:cs typeface="+mn-cs"/>
        </a:defRPr>
      </a:lvl4pPr>
      <a:lvl5pPr marL="1702502" algn="l" defTabSz="851250" rtl="0" eaLnBrk="1" latinLnBrk="0" hangingPunct="1">
        <a:defRPr sz="1709" kern="1200">
          <a:solidFill>
            <a:schemeClr val="tx1"/>
          </a:solidFill>
          <a:latin typeface="+mn-lt"/>
          <a:ea typeface="+mn-ea"/>
          <a:cs typeface="+mn-cs"/>
        </a:defRPr>
      </a:lvl5pPr>
      <a:lvl6pPr marL="2128127" algn="l" defTabSz="851250" rtl="0" eaLnBrk="1" latinLnBrk="0" hangingPunct="1">
        <a:defRPr sz="1709" kern="1200">
          <a:solidFill>
            <a:schemeClr val="tx1"/>
          </a:solidFill>
          <a:latin typeface="+mn-lt"/>
          <a:ea typeface="+mn-ea"/>
          <a:cs typeface="+mn-cs"/>
        </a:defRPr>
      </a:lvl6pPr>
      <a:lvl7pPr marL="2553752" algn="l" defTabSz="851250" rtl="0" eaLnBrk="1" latinLnBrk="0" hangingPunct="1">
        <a:defRPr sz="1709" kern="1200">
          <a:solidFill>
            <a:schemeClr val="tx1"/>
          </a:solidFill>
          <a:latin typeface="+mn-lt"/>
          <a:ea typeface="+mn-ea"/>
          <a:cs typeface="+mn-cs"/>
        </a:defRPr>
      </a:lvl7pPr>
      <a:lvl8pPr marL="2979378" algn="l" defTabSz="851250" rtl="0" eaLnBrk="1" latinLnBrk="0" hangingPunct="1">
        <a:defRPr sz="1709" kern="1200">
          <a:solidFill>
            <a:schemeClr val="tx1"/>
          </a:solidFill>
          <a:latin typeface="+mn-lt"/>
          <a:ea typeface="+mn-ea"/>
          <a:cs typeface="+mn-cs"/>
        </a:defRPr>
      </a:lvl8pPr>
      <a:lvl9pPr marL="3405003" algn="l" defTabSz="851250" rtl="0" eaLnBrk="1" latinLnBrk="0" hangingPunct="1">
        <a:defRPr sz="1709"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AB9080-0F2B-D747-A54A-35983B9A87B1}" type="datetimeFigureOut">
              <a:rPr lang="en-US" smtClean="0">
                <a:solidFill>
                  <a:prstClr val="black">
                    <a:tint val="75000"/>
                  </a:prstClr>
                </a:solidFill>
              </a:rPr>
              <a:pPr/>
              <a:t>7/20/16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53B9F5-6A8C-8E40-A334-2B991F2C53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8714608"/>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2999"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198"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398"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597"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797"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8997"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196"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399" algn="l" defTabSz="457200" rtl="0" eaLnBrk="1" latinLnBrk="0" hangingPunct="1">
        <a:defRPr sz="1800" kern="1200">
          <a:solidFill>
            <a:schemeClr val="tx1"/>
          </a:solidFill>
          <a:latin typeface="+mn-lt"/>
          <a:ea typeface="+mn-ea"/>
          <a:cs typeface="+mn-cs"/>
        </a:defRPr>
      </a:lvl3pPr>
      <a:lvl4pPr marL="1371599" algn="l" defTabSz="457200" rtl="0" eaLnBrk="1" latinLnBrk="0" hangingPunct="1">
        <a:defRPr sz="1800" kern="1200">
          <a:solidFill>
            <a:schemeClr val="tx1"/>
          </a:solidFill>
          <a:latin typeface="+mn-lt"/>
          <a:ea typeface="+mn-ea"/>
          <a:cs typeface="+mn-cs"/>
        </a:defRPr>
      </a:lvl4pPr>
      <a:lvl5pPr marL="1828798" algn="l" defTabSz="457200" rtl="0" eaLnBrk="1" latinLnBrk="0" hangingPunct="1">
        <a:defRPr sz="1800" kern="1200">
          <a:solidFill>
            <a:schemeClr val="tx1"/>
          </a:solidFill>
          <a:latin typeface="+mn-lt"/>
          <a:ea typeface="+mn-ea"/>
          <a:cs typeface="+mn-cs"/>
        </a:defRPr>
      </a:lvl5pPr>
      <a:lvl6pPr marL="2285998" algn="l" defTabSz="457200" rtl="0" eaLnBrk="1" latinLnBrk="0" hangingPunct="1">
        <a:defRPr sz="1800" kern="1200">
          <a:solidFill>
            <a:schemeClr val="tx1"/>
          </a:solidFill>
          <a:latin typeface="+mn-lt"/>
          <a:ea typeface="+mn-ea"/>
          <a:cs typeface="+mn-cs"/>
        </a:defRPr>
      </a:lvl6pPr>
      <a:lvl7pPr marL="2743197" algn="l" defTabSz="457200" rtl="0" eaLnBrk="1" latinLnBrk="0" hangingPunct="1">
        <a:defRPr sz="1800" kern="1200">
          <a:solidFill>
            <a:schemeClr val="tx1"/>
          </a:solidFill>
          <a:latin typeface="+mn-lt"/>
          <a:ea typeface="+mn-ea"/>
          <a:cs typeface="+mn-cs"/>
        </a:defRPr>
      </a:lvl7pPr>
      <a:lvl8pPr marL="3200397" algn="l" defTabSz="457200" rtl="0" eaLnBrk="1" latinLnBrk="0" hangingPunct="1">
        <a:defRPr sz="1800" kern="1200">
          <a:solidFill>
            <a:schemeClr val="tx1"/>
          </a:solidFill>
          <a:latin typeface="+mn-lt"/>
          <a:ea typeface="+mn-ea"/>
          <a:cs typeface="+mn-cs"/>
        </a:defRPr>
      </a:lvl8pPr>
      <a:lvl9pPr marL="3657596"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131">
                <a:solidFill>
                  <a:schemeClr val="tx1">
                    <a:tint val="75000"/>
                  </a:schemeClr>
                </a:solidFill>
              </a:defRPr>
            </a:lvl1pPr>
          </a:lstStyle>
          <a:p>
            <a:pPr defTabSz="430940"/>
            <a:fld id="{90DCE930-F9A9-6648-85BC-00EFB091D55B}" type="datetimeFigureOut">
              <a:rPr lang="en-US" smtClean="0">
                <a:solidFill>
                  <a:prstClr val="black">
                    <a:tint val="75000"/>
                  </a:prstClr>
                </a:solidFill>
              </a:rPr>
              <a:pPr defTabSz="430940"/>
              <a:t>7/20/16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131">
                <a:solidFill>
                  <a:schemeClr val="tx1">
                    <a:tint val="75000"/>
                  </a:schemeClr>
                </a:solidFill>
              </a:defRPr>
            </a:lvl1pPr>
          </a:lstStyle>
          <a:p>
            <a:pPr defTabSz="43094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131">
                <a:solidFill>
                  <a:schemeClr val="tx1">
                    <a:tint val="75000"/>
                  </a:schemeClr>
                </a:solidFill>
              </a:defRPr>
            </a:lvl1pPr>
          </a:lstStyle>
          <a:p>
            <a:pPr defTabSz="430940"/>
            <a:fld id="{A3DF472B-E883-D94A-9B70-80562F022A27}" type="slidenum">
              <a:rPr lang="en-US" smtClean="0">
                <a:solidFill>
                  <a:prstClr val="black">
                    <a:tint val="75000"/>
                  </a:prstClr>
                </a:solidFill>
              </a:rPr>
              <a:pPr defTabSz="430940"/>
              <a:t>‹#›</a:t>
            </a:fld>
            <a:endParaRPr lang="en-US">
              <a:solidFill>
                <a:prstClr val="black">
                  <a:tint val="75000"/>
                </a:prstClr>
              </a:solidFill>
            </a:endParaRPr>
          </a:p>
        </p:txBody>
      </p:sp>
    </p:spTree>
    <p:extLst>
      <p:ext uri="{BB962C8B-B14F-4D97-AF65-F5344CB8AC3E}">
        <p14:creationId xmlns:p14="http://schemas.microsoft.com/office/powerpoint/2010/main" val="51351358"/>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ctr" defTabSz="430940" rtl="0" eaLnBrk="1" latinLnBrk="0" hangingPunct="1">
        <a:spcBef>
          <a:spcPct val="0"/>
        </a:spcBef>
        <a:buNone/>
        <a:defRPr sz="4147" kern="1200">
          <a:solidFill>
            <a:schemeClr val="tx1"/>
          </a:solidFill>
          <a:latin typeface="+mj-lt"/>
          <a:ea typeface="+mj-ea"/>
          <a:cs typeface="+mj-cs"/>
        </a:defRPr>
      </a:lvl1pPr>
    </p:titleStyle>
    <p:bodyStyle>
      <a:lvl1pPr marL="323205" indent="-323205" algn="l" defTabSz="430940" rtl="0" eaLnBrk="1" latinLnBrk="0" hangingPunct="1">
        <a:spcBef>
          <a:spcPct val="20000"/>
        </a:spcBef>
        <a:buFont typeface="Arial"/>
        <a:buChar char="•"/>
        <a:defRPr sz="3016" kern="1200">
          <a:solidFill>
            <a:schemeClr val="tx1"/>
          </a:solidFill>
          <a:latin typeface="+mn-lt"/>
          <a:ea typeface="+mn-ea"/>
          <a:cs typeface="+mn-cs"/>
        </a:defRPr>
      </a:lvl1pPr>
      <a:lvl2pPr marL="700277" indent="-269337" algn="l" defTabSz="430940" rtl="0" eaLnBrk="1" latinLnBrk="0" hangingPunct="1">
        <a:spcBef>
          <a:spcPct val="20000"/>
        </a:spcBef>
        <a:buFont typeface="Arial"/>
        <a:buChar char="–"/>
        <a:defRPr sz="2639" kern="1200">
          <a:solidFill>
            <a:schemeClr val="tx1"/>
          </a:solidFill>
          <a:latin typeface="+mn-lt"/>
          <a:ea typeface="+mn-ea"/>
          <a:cs typeface="+mn-cs"/>
        </a:defRPr>
      </a:lvl2pPr>
      <a:lvl3pPr marL="1077349" indent="-215470" algn="l" defTabSz="430940" rtl="0" eaLnBrk="1" latinLnBrk="0" hangingPunct="1">
        <a:spcBef>
          <a:spcPct val="20000"/>
        </a:spcBef>
        <a:buFont typeface="Arial"/>
        <a:buChar char="•"/>
        <a:defRPr sz="2262" kern="1200">
          <a:solidFill>
            <a:schemeClr val="tx1"/>
          </a:solidFill>
          <a:latin typeface="+mn-lt"/>
          <a:ea typeface="+mn-ea"/>
          <a:cs typeface="+mn-cs"/>
        </a:defRPr>
      </a:lvl3pPr>
      <a:lvl4pPr marL="1508290" indent="-215470" algn="l" defTabSz="430940" rtl="0" eaLnBrk="1" latinLnBrk="0" hangingPunct="1">
        <a:spcBef>
          <a:spcPct val="20000"/>
        </a:spcBef>
        <a:buFont typeface="Arial"/>
        <a:buChar char="–"/>
        <a:defRPr sz="1885" kern="1200">
          <a:solidFill>
            <a:schemeClr val="tx1"/>
          </a:solidFill>
          <a:latin typeface="+mn-lt"/>
          <a:ea typeface="+mn-ea"/>
          <a:cs typeface="+mn-cs"/>
        </a:defRPr>
      </a:lvl4pPr>
      <a:lvl5pPr marL="1939230" indent="-215470" algn="l" defTabSz="430940" rtl="0" eaLnBrk="1" latinLnBrk="0" hangingPunct="1">
        <a:spcBef>
          <a:spcPct val="20000"/>
        </a:spcBef>
        <a:buFont typeface="Arial"/>
        <a:buChar char="»"/>
        <a:defRPr sz="1885" kern="1200">
          <a:solidFill>
            <a:schemeClr val="tx1"/>
          </a:solidFill>
          <a:latin typeface="+mn-lt"/>
          <a:ea typeface="+mn-ea"/>
          <a:cs typeface="+mn-cs"/>
        </a:defRPr>
      </a:lvl5pPr>
      <a:lvl6pPr marL="2370169" indent="-215470" algn="l" defTabSz="430940" rtl="0" eaLnBrk="1" latinLnBrk="0" hangingPunct="1">
        <a:spcBef>
          <a:spcPct val="20000"/>
        </a:spcBef>
        <a:buFont typeface="Arial"/>
        <a:buChar char="•"/>
        <a:defRPr sz="1885" kern="1200">
          <a:solidFill>
            <a:schemeClr val="tx1"/>
          </a:solidFill>
          <a:latin typeface="+mn-lt"/>
          <a:ea typeface="+mn-ea"/>
          <a:cs typeface="+mn-cs"/>
        </a:defRPr>
      </a:lvl6pPr>
      <a:lvl7pPr marL="2801109" indent="-215470" algn="l" defTabSz="430940" rtl="0" eaLnBrk="1" latinLnBrk="0" hangingPunct="1">
        <a:spcBef>
          <a:spcPct val="20000"/>
        </a:spcBef>
        <a:buFont typeface="Arial"/>
        <a:buChar char="•"/>
        <a:defRPr sz="1885" kern="1200">
          <a:solidFill>
            <a:schemeClr val="tx1"/>
          </a:solidFill>
          <a:latin typeface="+mn-lt"/>
          <a:ea typeface="+mn-ea"/>
          <a:cs typeface="+mn-cs"/>
        </a:defRPr>
      </a:lvl7pPr>
      <a:lvl8pPr marL="3232049" indent="-215470" algn="l" defTabSz="430940" rtl="0" eaLnBrk="1" latinLnBrk="0" hangingPunct="1">
        <a:spcBef>
          <a:spcPct val="20000"/>
        </a:spcBef>
        <a:buFont typeface="Arial"/>
        <a:buChar char="•"/>
        <a:defRPr sz="1885" kern="1200">
          <a:solidFill>
            <a:schemeClr val="tx1"/>
          </a:solidFill>
          <a:latin typeface="+mn-lt"/>
          <a:ea typeface="+mn-ea"/>
          <a:cs typeface="+mn-cs"/>
        </a:defRPr>
      </a:lvl8pPr>
      <a:lvl9pPr marL="3662989" indent="-215470" algn="l" defTabSz="430940" rtl="0" eaLnBrk="1" latinLnBrk="0" hangingPunct="1">
        <a:spcBef>
          <a:spcPct val="20000"/>
        </a:spcBef>
        <a:buFont typeface="Arial"/>
        <a:buChar char="•"/>
        <a:defRPr sz="1885" kern="1200">
          <a:solidFill>
            <a:schemeClr val="tx1"/>
          </a:solidFill>
          <a:latin typeface="+mn-lt"/>
          <a:ea typeface="+mn-ea"/>
          <a:cs typeface="+mn-cs"/>
        </a:defRPr>
      </a:lvl9pPr>
    </p:bodyStyle>
    <p:otherStyle>
      <a:defPPr>
        <a:defRPr lang="en-US"/>
      </a:defPPr>
      <a:lvl1pPr marL="0" algn="l" defTabSz="430940" rtl="0" eaLnBrk="1" latinLnBrk="0" hangingPunct="1">
        <a:defRPr sz="1697" kern="1200">
          <a:solidFill>
            <a:schemeClr val="tx1"/>
          </a:solidFill>
          <a:latin typeface="+mn-lt"/>
          <a:ea typeface="+mn-ea"/>
          <a:cs typeface="+mn-cs"/>
        </a:defRPr>
      </a:lvl1pPr>
      <a:lvl2pPr marL="430940" algn="l" defTabSz="430940" rtl="0" eaLnBrk="1" latinLnBrk="0" hangingPunct="1">
        <a:defRPr sz="1697" kern="1200">
          <a:solidFill>
            <a:schemeClr val="tx1"/>
          </a:solidFill>
          <a:latin typeface="+mn-lt"/>
          <a:ea typeface="+mn-ea"/>
          <a:cs typeface="+mn-cs"/>
        </a:defRPr>
      </a:lvl2pPr>
      <a:lvl3pPr marL="861879" algn="l" defTabSz="430940" rtl="0" eaLnBrk="1" latinLnBrk="0" hangingPunct="1">
        <a:defRPr sz="1697" kern="1200">
          <a:solidFill>
            <a:schemeClr val="tx1"/>
          </a:solidFill>
          <a:latin typeface="+mn-lt"/>
          <a:ea typeface="+mn-ea"/>
          <a:cs typeface="+mn-cs"/>
        </a:defRPr>
      </a:lvl3pPr>
      <a:lvl4pPr marL="1292819" algn="l" defTabSz="430940" rtl="0" eaLnBrk="1" latinLnBrk="0" hangingPunct="1">
        <a:defRPr sz="1697" kern="1200">
          <a:solidFill>
            <a:schemeClr val="tx1"/>
          </a:solidFill>
          <a:latin typeface="+mn-lt"/>
          <a:ea typeface="+mn-ea"/>
          <a:cs typeface="+mn-cs"/>
        </a:defRPr>
      </a:lvl4pPr>
      <a:lvl5pPr marL="1723760" algn="l" defTabSz="430940" rtl="0" eaLnBrk="1" latinLnBrk="0" hangingPunct="1">
        <a:defRPr sz="1697" kern="1200">
          <a:solidFill>
            <a:schemeClr val="tx1"/>
          </a:solidFill>
          <a:latin typeface="+mn-lt"/>
          <a:ea typeface="+mn-ea"/>
          <a:cs typeface="+mn-cs"/>
        </a:defRPr>
      </a:lvl5pPr>
      <a:lvl6pPr marL="2154700" algn="l" defTabSz="430940" rtl="0" eaLnBrk="1" latinLnBrk="0" hangingPunct="1">
        <a:defRPr sz="1697" kern="1200">
          <a:solidFill>
            <a:schemeClr val="tx1"/>
          </a:solidFill>
          <a:latin typeface="+mn-lt"/>
          <a:ea typeface="+mn-ea"/>
          <a:cs typeface="+mn-cs"/>
        </a:defRPr>
      </a:lvl6pPr>
      <a:lvl7pPr marL="2585639" algn="l" defTabSz="430940" rtl="0" eaLnBrk="1" latinLnBrk="0" hangingPunct="1">
        <a:defRPr sz="1697" kern="1200">
          <a:solidFill>
            <a:schemeClr val="tx1"/>
          </a:solidFill>
          <a:latin typeface="+mn-lt"/>
          <a:ea typeface="+mn-ea"/>
          <a:cs typeface="+mn-cs"/>
        </a:defRPr>
      </a:lvl7pPr>
      <a:lvl8pPr marL="3016579" algn="l" defTabSz="430940" rtl="0" eaLnBrk="1" latinLnBrk="0" hangingPunct="1">
        <a:defRPr sz="1697" kern="1200">
          <a:solidFill>
            <a:schemeClr val="tx1"/>
          </a:solidFill>
          <a:latin typeface="+mn-lt"/>
          <a:ea typeface="+mn-ea"/>
          <a:cs typeface="+mn-cs"/>
        </a:defRPr>
      </a:lvl8pPr>
      <a:lvl9pPr marL="3447519" algn="l" defTabSz="430940" rtl="0" eaLnBrk="1" latinLnBrk="0" hangingPunct="1">
        <a:defRPr sz="1697"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l">
              <a:defRPr sz="1400" b="0">
                <a:latin typeface="Times New Roman" charset="0"/>
                <a:cs typeface="+mn-cs"/>
              </a:defRPr>
            </a:lvl1pPr>
          </a:lstStyle>
          <a:p>
            <a:pPr defTabSz="914400" fontAlgn="base">
              <a:spcBef>
                <a:spcPct val="0"/>
              </a:spcBef>
              <a:spcAft>
                <a:spcPct val="0"/>
              </a:spcAft>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b="0">
                <a:latin typeface="Times New Roman" charset="0"/>
                <a:cs typeface="+mn-cs"/>
              </a:defRPr>
            </a:lvl1pPr>
          </a:lstStyle>
          <a:p>
            <a:pPr algn="ctr" defTabSz="914400" fontAlgn="base">
              <a:spcBef>
                <a:spcPct val="0"/>
              </a:spcBef>
              <a:spcAft>
                <a:spcPct val="0"/>
              </a:spcAft>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b="0">
                <a:latin typeface="Times New Roman" charset="0"/>
                <a:cs typeface="+mn-cs"/>
              </a:defRPr>
            </a:lvl1pPr>
          </a:lstStyle>
          <a:p>
            <a:pPr defTabSz="914400" fontAlgn="base">
              <a:spcBef>
                <a:spcPct val="0"/>
              </a:spcBef>
              <a:spcAft>
                <a:spcPct val="0"/>
              </a:spcAft>
              <a:defRPr/>
            </a:pPr>
            <a:fld id="{61F7A7BB-45A7-4B43-979B-BCFFABDE4671}" type="slidenum">
              <a:rPr lang="en-US">
                <a:solidFill>
                  <a:srgbClr val="FFFFFF"/>
                </a:solidFill>
              </a:rPr>
              <a:pPr defTabSz="914400"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772549441"/>
      </p:ext>
    </p:extLst>
  </p:cSld>
  <p:clrMap bg1="dk2" tx1="lt1" bg2="dk1" tx2="lt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Lst>
  <p:txStyles>
    <p:titleStyle>
      <a:lvl1pPr algn="ctr" rtl="0" eaLnBrk="0" fontAlgn="base" hangingPunct="0">
        <a:spcBef>
          <a:spcPct val="0"/>
        </a:spcBef>
        <a:spcAft>
          <a:spcPct val="0"/>
        </a:spcAft>
        <a:defRPr sz="3200" b="1">
          <a:solidFill>
            <a:schemeClr val="tx2"/>
          </a:solidFill>
          <a:latin typeface="+mj-lt"/>
          <a:ea typeface="+mj-ea"/>
          <a:cs typeface="ＭＳ Ｐゴシック" charset="0"/>
        </a:defRPr>
      </a:lvl1pPr>
      <a:lvl2pPr algn="ctr" rtl="0" eaLnBrk="0" fontAlgn="base" hangingPunct="0">
        <a:spcBef>
          <a:spcPct val="0"/>
        </a:spcBef>
        <a:spcAft>
          <a:spcPct val="0"/>
        </a:spcAft>
        <a:defRPr sz="3200" b="1">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3200" b="1">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3200" b="1">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3200" b="1">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3200" b="1">
          <a:solidFill>
            <a:schemeClr val="tx2"/>
          </a:solidFill>
          <a:latin typeface="Arial" charset="0"/>
          <a:ea typeface="ＭＳ Ｐゴシック" charset="0"/>
        </a:defRPr>
      </a:lvl6pPr>
      <a:lvl7pPr marL="914400" algn="ctr" rtl="0" fontAlgn="base">
        <a:spcBef>
          <a:spcPct val="0"/>
        </a:spcBef>
        <a:spcAft>
          <a:spcPct val="0"/>
        </a:spcAft>
        <a:defRPr sz="3200" b="1">
          <a:solidFill>
            <a:schemeClr val="tx2"/>
          </a:solidFill>
          <a:latin typeface="Arial" charset="0"/>
          <a:ea typeface="ＭＳ Ｐゴシック" charset="0"/>
        </a:defRPr>
      </a:lvl7pPr>
      <a:lvl8pPr marL="1371600" algn="ctr" rtl="0" fontAlgn="base">
        <a:spcBef>
          <a:spcPct val="0"/>
        </a:spcBef>
        <a:spcAft>
          <a:spcPct val="0"/>
        </a:spcAft>
        <a:defRPr sz="3200" b="1">
          <a:solidFill>
            <a:schemeClr val="tx2"/>
          </a:solidFill>
          <a:latin typeface="Arial" charset="0"/>
          <a:ea typeface="ＭＳ Ｐゴシック" charset="0"/>
        </a:defRPr>
      </a:lvl8pPr>
      <a:lvl9pPr marL="1828800" algn="ctr" rtl="0" fontAlgn="base">
        <a:spcBef>
          <a:spcPct val="0"/>
        </a:spcBef>
        <a:spcAft>
          <a:spcPct val="0"/>
        </a:spcAft>
        <a:defRPr sz="3200" b="1">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defRPr sz="28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defRPr sz="2800" b="1">
          <a:solidFill>
            <a:schemeClr val="tx1"/>
          </a:solidFill>
          <a:latin typeface="+mn-lt"/>
          <a:ea typeface="+mn-ea"/>
        </a:defRPr>
      </a:lvl2pPr>
      <a:lvl3pPr marL="1143000" indent="-228600" algn="l" rtl="0" eaLnBrk="0" fontAlgn="base" hangingPunct="0">
        <a:spcBef>
          <a:spcPct val="20000"/>
        </a:spcBef>
        <a:spcAft>
          <a:spcPct val="0"/>
        </a:spcAft>
        <a:defRPr sz="2800" b="1">
          <a:solidFill>
            <a:schemeClr val="tx1"/>
          </a:solidFill>
          <a:latin typeface="+mn-lt"/>
          <a:ea typeface="+mn-ea"/>
        </a:defRPr>
      </a:lvl3pPr>
      <a:lvl4pPr marL="1600200" indent="-228600" algn="l" rtl="0" eaLnBrk="0" fontAlgn="base" hangingPunct="0">
        <a:spcBef>
          <a:spcPct val="20000"/>
        </a:spcBef>
        <a:spcAft>
          <a:spcPct val="0"/>
        </a:spcAft>
        <a:defRPr sz="2800" b="1">
          <a:solidFill>
            <a:schemeClr val="tx1"/>
          </a:solidFill>
          <a:latin typeface="+mn-lt"/>
          <a:ea typeface="+mn-ea"/>
        </a:defRPr>
      </a:lvl4pPr>
      <a:lvl5pPr marL="2057400" indent="-228600" algn="l" rtl="0" eaLnBrk="0" fontAlgn="base" hangingPunct="0">
        <a:spcBef>
          <a:spcPct val="20000"/>
        </a:spcBef>
        <a:spcAft>
          <a:spcPct val="0"/>
        </a:spcAft>
        <a:defRPr sz="2800" b="1">
          <a:solidFill>
            <a:schemeClr val="tx1"/>
          </a:solidFill>
          <a:latin typeface="+mn-lt"/>
          <a:ea typeface="+mn-ea"/>
        </a:defRPr>
      </a:lvl5pPr>
      <a:lvl6pPr marL="2514600" indent="-228600" algn="l" rtl="0" fontAlgn="base">
        <a:spcBef>
          <a:spcPct val="20000"/>
        </a:spcBef>
        <a:spcAft>
          <a:spcPct val="0"/>
        </a:spcAft>
        <a:defRPr sz="2800" b="1">
          <a:solidFill>
            <a:schemeClr val="tx1"/>
          </a:solidFill>
          <a:latin typeface="+mn-lt"/>
          <a:ea typeface="+mn-ea"/>
        </a:defRPr>
      </a:lvl6pPr>
      <a:lvl7pPr marL="2971800" indent="-228600" algn="l" rtl="0" fontAlgn="base">
        <a:spcBef>
          <a:spcPct val="20000"/>
        </a:spcBef>
        <a:spcAft>
          <a:spcPct val="0"/>
        </a:spcAft>
        <a:defRPr sz="2800" b="1">
          <a:solidFill>
            <a:schemeClr val="tx1"/>
          </a:solidFill>
          <a:latin typeface="+mn-lt"/>
          <a:ea typeface="+mn-ea"/>
        </a:defRPr>
      </a:lvl7pPr>
      <a:lvl8pPr marL="3429000" indent="-228600" algn="l" rtl="0" fontAlgn="base">
        <a:spcBef>
          <a:spcPct val="20000"/>
        </a:spcBef>
        <a:spcAft>
          <a:spcPct val="0"/>
        </a:spcAft>
        <a:defRPr sz="2800" b="1">
          <a:solidFill>
            <a:schemeClr val="tx1"/>
          </a:solidFill>
          <a:latin typeface="+mn-lt"/>
          <a:ea typeface="+mn-ea"/>
        </a:defRPr>
      </a:lvl8pPr>
      <a:lvl9pPr marL="3886200" indent="-228600" algn="l" rtl="0" fontAlgn="base">
        <a:spcBef>
          <a:spcPct val="20000"/>
        </a:spcBef>
        <a:spcAft>
          <a:spcPct val="0"/>
        </a:spcAft>
        <a:defRPr sz="2800" b="1">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1" Type="http://schemas.openxmlformats.org/officeDocument/2006/relationships/image" Target="../media/image12.png"/><Relationship Id="rId12" Type="http://schemas.openxmlformats.org/officeDocument/2006/relationships/image" Target="../media/image13.png"/><Relationship Id="rId1" Type="http://schemas.microsoft.com/office/2007/relationships/media" Target="../media/media1.mov"/><Relationship Id="rId2" Type="http://schemas.openxmlformats.org/officeDocument/2006/relationships/video" Target="../media/media1.mov"/><Relationship Id="rId3" Type="http://schemas.microsoft.com/office/2007/relationships/media" Target="../media/media2.mov"/><Relationship Id="rId4" Type="http://schemas.openxmlformats.org/officeDocument/2006/relationships/video" Target="../media/media2.mov"/><Relationship Id="rId5" Type="http://schemas.microsoft.com/office/2007/relationships/media" Target="../media/media3.mov"/><Relationship Id="rId6" Type="http://schemas.openxmlformats.org/officeDocument/2006/relationships/video" Target="../media/media3.mov"/><Relationship Id="rId7" Type="http://schemas.openxmlformats.org/officeDocument/2006/relationships/slideLayout" Target="../slideLayouts/slideLayout100.xml"/><Relationship Id="rId8" Type="http://schemas.openxmlformats.org/officeDocument/2006/relationships/notesSlide" Target="../notesSlides/notesSlide9.xml"/><Relationship Id="rId9" Type="http://schemas.openxmlformats.org/officeDocument/2006/relationships/image" Target="../media/image10.png"/><Relationship Id="rId10"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10.xml"/><Relationship Id="rId3" Type="http://schemas.openxmlformats.org/officeDocument/2006/relationships/image" Target="../media/image14.tiff"/></Relationships>
</file>

<file path=ppt/slides/_rels/slide12.xml.rels><?xml version="1.0" encoding="UTF-8" standalone="yes"?>
<Relationships xmlns="http://schemas.openxmlformats.org/package/2006/relationships"><Relationship Id="rId11" Type="http://schemas.openxmlformats.org/officeDocument/2006/relationships/image" Target="../media/image24.tiff"/><Relationship Id="rId12" Type="http://schemas.openxmlformats.org/officeDocument/2006/relationships/image" Target="../media/image25.tiff"/><Relationship Id="rId13" Type="http://schemas.openxmlformats.org/officeDocument/2006/relationships/image" Target="../media/image26.tiff"/><Relationship Id="rId1" Type="http://schemas.openxmlformats.org/officeDocument/2006/relationships/slideLayout" Target="../slideLayouts/slideLayout113.xml"/><Relationship Id="rId2" Type="http://schemas.openxmlformats.org/officeDocument/2006/relationships/image" Target="../media/image15.tiff"/><Relationship Id="rId3" Type="http://schemas.openxmlformats.org/officeDocument/2006/relationships/image" Target="../media/image16.tiff"/><Relationship Id="rId4" Type="http://schemas.openxmlformats.org/officeDocument/2006/relationships/image" Target="../media/image17.tiff"/><Relationship Id="rId5" Type="http://schemas.openxmlformats.org/officeDocument/2006/relationships/image" Target="../media/image18.tiff"/><Relationship Id="rId6" Type="http://schemas.openxmlformats.org/officeDocument/2006/relationships/image" Target="../media/image19.tiff"/><Relationship Id="rId7" Type="http://schemas.openxmlformats.org/officeDocument/2006/relationships/image" Target="../media/image20.tiff"/><Relationship Id="rId8" Type="http://schemas.openxmlformats.org/officeDocument/2006/relationships/image" Target="../media/image21.tiff"/><Relationship Id="rId9" Type="http://schemas.openxmlformats.org/officeDocument/2006/relationships/image" Target="../media/image22.tiff"/><Relationship Id="rId10" Type="http://schemas.openxmlformats.org/officeDocument/2006/relationships/image" Target="../media/image23.tiff"/></Relationships>
</file>

<file path=ppt/slides/_rels/slide13.xml.rels><?xml version="1.0" encoding="UTF-8" standalone="yes"?>
<Relationships xmlns="http://schemas.openxmlformats.org/package/2006/relationships"><Relationship Id="rId3" Type="http://schemas.openxmlformats.org/officeDocument/2006/relationships/image" Target="../media/image28.emf"/><Relationship Id="rId4" Type="http://schemas.openxmlformats.org/officeDocument/2006/relationships/image" Target="../media/image29.emf"/><Relationship Id="rId5" Type="http://schemas.openxmlformats.org/officeDocument/2006/relationships/image" Target="../media/image30.emf"/><Relationship Id="rId1" Type="http://schemas.openxmlformats.org/officeDocument/2006/relationships/slideLayout" Target="../slideLayouts/slideLayout78.xml"/><Relationship Id="rId2" Type="http://schemas.openxmlformats.org/officeDocument/2006/relationships/image" Target="../media/image27.emf"/></Relationships>
</file>

<file path=ppt/slides/_rels/slide14.xml.rels><?xml version="1.0" encoding="UTF-8" standalone="yes"?>
<Relationships xmlns="http://schemas.openxmlformats.org/package/2006/relationships"><Relationship Id="rId3" Type="http://schemas.openxmlformats.org/officeDocument/2006/relationships/image" Target="../media/image31.emf"/><Relationship Id="rId4" Type="http://schemas.openxmlformats.org/officeDocument/2006/relationships/image" Target="../media/image32.emf"/><Relationship Id="rId5" Type="http://schemas.openxmlformats.org/officeDocument/2006/relationships/image" Target="../media/image33.emf"/><Relationship Id="rId1" Type="http://schemas.openxmlformats.org/officeDocument/2006/relationships/slideLayout" Target="../slideLayouts/slideLayout78.xml"/><Relationship Id="rId2" Type="http://schemas.openxmlformats.org/officeDocument/2006/relationships/image" Target="../media/image27.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2.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3.emf"/><Relationship Id="rId3" Type="http://schemas.openxmlformats.org/officeDocument/2006/relationships/image" Target="../media/image4.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5.xml"/><Relationship Id="rId3" Type="http://schemas.openxmlformats.org/officeDocument/2006/relationships/image" Target="../media/image5.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6.xml"/><Relationship Id="rId3" Type="http://schemas.openxmlformats.org/officeDocument/2006/relationships/image" Target="../media/image6.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7.xml"/><Relationship Id="rId3"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9.tiff"/><Relationship Id="rId1" Type="http://schemas.openxmlformats.org/officeDocument/2006/relationships/slideLayout" Target="../slideLayouts/slideLayout67.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earth-from-space-western.jpg"/>
          <p:cNvPicPr>
            <a:picLocks noChangeAspect="1"/>
          </p:cNvPicPr>
          <p:nvPr/>
        </p:nvPicPr>
        <p:blipFill>
          <a:blip r:embed="rId3">
            <a:alphaModFix amt="78000"/>
            <a:extLst>
              <a:ext uri="{28A0092B-C50C-407E-A947-70E740481C1C}">
                <a14:useLocalDpi xmlns:a14="http://schemas.microsoft.com/office/drawing/2010/main" val="0"/>
              </a:ext>
            </a:extLst>
          </a:blip>
          <a:srcRect t="4820" b="5627"/>
          <a:stretch>
            <a:fillRect/>
          </a:stretch>
        </p:blipFill>
        <p:spPr bwMode="auto">
          <a:xfrm>
            <a:off x="142582" y="1145328"/>
            <a:ext cx="6248400" cy="5595938"/>
          </a:xfrm>
          <a:prstGeom prst="rect">
            <a:avLst/>
          </a:prstGeom>
          <a:noFill/>
          <a:ln>
            <a:noFill/>
          </a:ln>
          <a:extLst>
            <a:ext uri="{909E8E84-426E-40dd-AFC4-6F175D3DCCD1}">
              <a14:hiddenFill xmlns="" xmlns:a14="http://schemas.microsoft.com/office/drawing/2010/main">
                <a:solidFill>
                  <a:srgbClr val="FFFFFF">
                    <a:alpha val="78000"/>
                  </a:srgbClr>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3" name="WordArt 5"/>
          <p:cNvSpPr>
            <a:spLocks noChangeArrowheads="1" noChangeShapeType="1" noTextEdit="1"/>
          </p:cNvSpPr>
          <p:nvPr/>
        </p:nvSpPr>
        <p:spPr bwMode="auto">
          <a:xfrm>
            <a:off x="304800" y="76200"/>
            <a:ext cx="5105400" cy="1219200"/>
          </a:xfrm>
          <a:prstGeom prst="rect">
            <a:avLst/>
          </a:prstGeom>
        </p:spPr>
        <p:txBody>
          <a:bodyPr wrap="none" fromWordArt="1">
            <a:prstTxWarp prst="textPlain">
              <a:avLst>
                <a:gd name="adj" fmla="val 50000"/>
              </a:avLst>
            </a:prstTxWarp>
          </a:bodyPr>
          <a:lstStyle/>
          <a:p>
            <a:pPr algn="ctr"/>
            <a:r>
              <a:rPr lang="en-US" sz="3200" kern="10">
                <a:ln w="25400">
                  <a:solidFill>
                    <a:srgbClr val="00FFFF"/>
                  </a:solidFill>
                  <a:round/>
                  <a:headEnd/>
                  <a:tailEnd/>
                </a:ln>
                <a:solidFill>
                  <a:srgbClr val="FFFF66"/>
                </a:solidFill>
                <a:latin typeface="Arial Black"/>
                <a:ea typeface="Arial Black"/>
                <a:cs typeface="Arial Black"/>
              </a:rPr>
              <a:t>ADNI PET CORE </a:t>
            </a:r>
          </a:p>
        </p:txBody>
      </p:sp>
      <p:sp>
        <p:nvSpPr>
          <p:cNvPr id="5" name="Rectangle 4"/>
          <p:cNvSpPr/>
          <p:nvPr/>
        </p:nvSpPr>
        <p:spPr>
          <a:xfrm>
            <a:off x="5721048" y="5473005"/>
            <a:ext cx="3422952" cy="1384995"/>
          </a:xfrm>
          <a:prstGeom prst="rect">
            <a:avLst/>
          </a:prstGeom>
          <a:ln>
            <a:noFill/>
          </a:ln>
        </p:spPr>
        <p:txBody>
          <a:bodyPr wrap="square">
            <a:spAutoFit/>
          </a:bodyPr>
          <a:lstStyle/>
          <a:p>
            <a:pPr algn="ctr">
              <a:defRPr/>
            </a:pPr>
            <a:r>
              <a:rPr lang="en-US" sz="2800" kern="10" dirty="0">
                <a:ln w="6350" cap="flat" cmpd="sng" algn="ctr">
                  <a:solidFill>
                    <a:srgbClr val="FFFF00"/>
                  </a:solidFill>
                  <a:prstDash val="solid"/>
                  <a:round/>
                  <a:headEnd type="none" w="med" len="med"/>
                  <a:tailEnd type="none" w="med" len="med"/>
                </a:ln>
                <a:solidFill>
                  <a:srgbClr val="00FFFF"/>
                </a:solidFill>
                <a:latin typeface="Arial Black"/>
                <a:ea typeface="Arial Black"/>
                <a:cs typeface="Arial Black"/>
              </a:rPr>
              <a:t>World Wide </a:t>
            </a:r>
          </a:p>
          <a:p>
            <a:pPr algn="ctr">
              <a:defRPr/>
            </a:pPr>
            <a:r>
              <a:rPr lang="en-US" sz="2800" kern="10" dirty="0">
                <a:ln w="6350" cap="flat" cmpd="sng" algn="ctr">
                  <a:solidFill>
                    <a:srgbClr val="FFFF00"/>
                  </a:solidFill>
                  <a:prstDash val="solid"/>
                  <a:round/>
                  <a:headEnd type="none" w="med" len="med"/>
                  <a:tailEnd type="none" w="med" len="med"/>
                </a:ln>
                <a:solidFill>
                  <a:srgbClr val="00FFFF"/>
                </a:solidFill>
                <a:latin typeface="Arial Black"/>
                <a:ea typeface="Arial Black"/>
                <a:cs typeface="Arial Black"/>
              </a:rPr>
              <a:t>ADNI Update</a:t>
            </a:r>
          </a:p>
          <a:p>
            <a:pPr algn="ctr">
              <a:defRPr/>
            </a:pPr>
            <a:r>
              <a:rPr lang="en-US" sz="2800" kern="10" dirty="0" smtClean="0">
                <a:ln w="6350" cap="flat" cmpd="sng" algn="ctr">
                  <a:solidFill>
                    <a:srgbClr val="FFFF00"/>
                  </a:solidFill>
                  <a:prstDash val="solid"/>
                  <a:round/>
                  <a:headEnd type="none" w="med" len="med"/>
                  <a:tailEnd type="none" w="med" len="med"/>
                </a:ln>
                <a:solidFill>
                  <a:srgbClr val="00FFFF"/>
                </a:solidFill>
                <a:latin typeface="Arial Black"/>
                <a:ea typeface="Arial Black"/>
                <a:cs typeface="Arial Black"/>
              </a:rPr>
              <a:t>July 22, 2016</a:t>
            </a:r>
            <a:endParaRPr lang="en-US" sz="2800" kern="10" dirty="0">
              <a:ln w="6350" cap="flat" cmpd="sng" algn="ctr">
                <a:solidFill>
                  <a:srgbClr val="FFFF00"/>
                </a:solidFill>
                <a:prstDash val="solid"/>
                <a:round/>
                <a:headEnd type="none" w="med" len="med"/>
                <a:tailEnd type="none" w="med" len="med"/>
              </a:ln>
              <a:solidFill>
                <a:srgbClr val="00FFFF"/>
              </a:solidFill>
              <a:latin typeface="Arial Black"/>
              <a:ea typeface="Arial Black"/>
              <a:cs typeface="Arial Black"/>
            </a:endParaRPr>
          </a:p>
        </p:txBody>
      </p:sp>
      <p:sp>
        <p:nvSpPr>
          <p:cNvPr id="6" name="Rectangle 5"/>
          <p:cNvSpPr/>
          <p:nvPr/>
        </p:nvSpPr>
        <p:spPr>
          <a:xfrm>
            <a:off x="5863402" y="753197"/>
            <a:ext cx="3209683" cy="3546611"/>
          </a:xfrm>
          <a:prstGeom prst="rect">
            <a:avLst/>
          </a:prstGeom>
        </p:spPr>
        <p:txBody>
          <a:bodyPr wrap="square">
            <a:spAutoFit/>
          </a:bodyPr>
          <a:lstStyle/>
          <a:p>
            <a:pPr algn="ctr">
              <a:lnSpc>
                <a:spcPct val="90000"/>
              </a:lnSpc>
              <a:spcBef>
                <a:spcPct val="20000"/>
              </a:spcBef>
            </a:pPr>
            <a:r>
              <a:rPr lang="en-US" sz="2800" b="1" dirty="0"/>
              <a:t>Susan </a:t>
            </a:r>
            <a:r>
              <a:rPr lang="en-US" sz="2800" b="1" dirty="0" smtClean="0"/>
              <a:t>Landau Andy </a:t>
            </a:r>
            <a:r>
              <a:rPr lang="en-US" sz="2800" b="1" dirty="0" err="1" smtClean="0"/>
              <a:t>Horng</a:t>
            </a:r>
            <a:endParaRPr lang="en-US" sz="2800" b="1" dirty="0" smtClean="0"/>
          </a:p>
          <a:p>
            <a:pPr algn="ctr">
              <a:lnSpc>
                <a:spcPct val="90000"/>
              </a:lnSpc>
              <a:spcBef>
                <a:spcPct val="20000"/>
              </a:spcBef>
            </a:pPr>
            <a:r>
              <a:rPr lang="en-US" sz="2800" b="1" dirty="0" smtClean="0"/>
              <a:t>Suzanne Baker</a:t>
            </a:r>
            <a:r>
              <a:rPr lang="en-US" sz="2800" b="1" dirty="0"/>
              <a:t> </a:t>
            </a:r>
            <a:r>
              <a:rPr lang="en-US" sz="2800" b="1" dirty="0" smtClean="0"/>
              <a:t>Bob </a:t>
            </a:r>
            <a:r>
              <a:rPr lang="en-US" sz="2800" b="1" dirty="0" err="1" smtClean="0"/>
              <a:t>Koeppe</a:t>
            </a:r>
            <a:r>
              <a:rPr lang="en-US" sz="2800" b="1" dirty="0" smtClean="0"/>
              <a:t> </a:t>
            </a:r>
          </a:p>
          <a:p>
            <a:pPr algn="ctr">
              <a:lnSpc>
                <a:spcPct val="90000"/>
              </a:lnSpc>
              <a:spcBef>
                <a:spcPct val="20000"/>
              </a:spcBef>
            </a:pPr>
            <a:r>
              <a:rPr lang="en-US" sz="2800" b="1" dirty="0" smtClean="0"/>
              <a:t>Eric </a:t>
            </a:r>
            <a:r>
              <a:rPr lang="en-US" sz="2800" b="1" dirty="0" err="1" smtClean="0"/>
              <a:t>Reiman</a:t>
            </a:r>
            <a:r>
              <a:rPr lang="en-US" sz="2800" b="1" dirty="0" smtClean="0"/>
              <a:t> </a:t>
            </a:r>
            <a:r>
              <a:rPr lang="en-US" sz="2800" b="1" dirty="0" err="1"/>
              <a:t>Kewei</a:t>
            </a:r>
            <a:r>
              <a:rPr lang="en-US" sz="2800" b="1" dirty="0"/>
              <a:t> </a:t>
            </a:r>
            <a:r>
              <a:rPr lang="en-US" sz="2800" b="1" dirty="0" smtClean="0"/>
              <a:t>Chen</a:t>
            </a:r>
            <a:r>
              <a:rPr lang="en-US" sz="2800" b="1" dirty="0"/>
              <a:t> </a:t>
            </a:r>
            <a:endParaRPr lang="en-US" sz="2800" b="1" dirty="0" smtClean="0"/>
          </a:p>
          <a:p>
            <a:pPr algn="ctr">
              <a:lnSpc>
                <a:spcPct val="90000"/>
              </a:lnSpc>
              <a:spcBef>
                <a:spcPct val="20000"/>
              </a:spcBef>
            </a:pPr>
            <a:r>
              <a:rPr lang="en-US" sz="2800" b="1" dirty="0" smtClean="0"/>
              <a:t>Chet Mathis</a:t>
            </a:r>
          </a:p>
          <a:p>
            <a:pPr algn="ctr">
              <a:lnSpc>
                <a:spcPct val="90000"/>
              </a:lnSpc>
              <a:spcBef>
                <a:spcPct val="20000"/>
              </a:spcBef>
            </a:pPr>
            <a:r>
              <a:rPr lang="en-US" sz="2800" b="1" dirty="0" smtClean="0"/>
              <a:t> Julie Price</a:t>
            </a:r>
            <a:endParaRPr lang="en-US" sz="2800" b="1" dirty="0"/>
          </a:p>
        </p:txBody>
      </p:sp>
    </p:spTree>
    <p:extLst>
      <p:ext uri="{BB962C8B-B14F-4D97-AF65-F5344CB8AC3E}">
        <p14:creationId xmlns:p14="http://schemas.microsoft.com/office/powerpoint/2010/main" val="11991850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hape 181"/>
          <p:cNvSpPr txBox="1">
            <a:spLocks noGrp="1"/>
          </p:cNvSpPr>
          <p:nvPr>
            <p:ph type="title"/>
          </p:nvPr>
        </p:nvSpPr>
        <p:spPr>
          <a:xfrm>
            <a:off x="383157" y="191873"/>
            <a:ext cx="8229600" cy="673100"/>
          </a:xfrm>
        </p:spPr>
        <p:txBody>
          <a:bodyPr/>
          <a:lstStyle/>
          <a:p>
            <a:pPr eaLnBrk="1" hangingPunct="1">
              <a:spcBef>
                <a:spcPct val="0"/>
              </a:spcBef>
              <a:buClr>
                <a:srgbClr val="000000"/>
              </a:buClr>
            </a:pPr>
            <a:r>
              <a:rPr lang="en-US" sz="3200" b="1" dirty="0" err="1" smtClean="0">
                <a:latin typeface="Arial" charset="0"/>
                <a:cs typeface="Arial" charset="0"/>
              </a:rPr>
              <a:t>Braak</a:t>
            </a:r>
            <a:r>
              <a:rPr lang="en-US" sz="3200" b="1" dirty="0" smtClean="0">
                <a:latin typeface="Arial" charset="0"/>
                <a:cs typeface="Arial" charset="0"/>
              </a:rPr>
              <a:t> staging</a:t>
            </a:r>
            <a:endParaRPr lang="en-US" sz="3200" b="1" dirty="0">
              <a:latin typeface="Arial" charset="0"/>
              <a:cs typeface="Arial" charset="0"/>
            </a:endParaRPr>
          </a:p>
        </p:txBody>
      </p:sp>
      <p:pic>
        <p:nvPicPr>
          <p:cNvPr id="17" name="Braak12.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44345" y="3641423"/>
            <a:ext cx="2908526" cy="2908526"/>
          </a:xfrm>
          <a:prstGeom prst="rect">
            <a:avLst/>
          </a:prstGeom>
        </p:spPr>
      </p:pic>
      <p:pic>
        <p:nvPicPr>
          <p:cNvPr id="18" name="Braak34.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3052044" y="3609698"/>
            <a:ext cx="2930352" cy="2930352"/>
          </a:xfrm>
          <a:prstGeom prst="rect">
            <a:avLst/>
          </a:prstGeom>
        </p:spPr>
      </p:pic>
      <p:pic>
        <p:nvPicPr>
          <p:cNvPr id="25" name="Braak56.mov">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5895313" y="3679131"/>
            <a:ext cx="2791487" cy="2791487"/>
          </a:xfrm>
          <a:prstGeom prst="rect">
            <a:avLst/>
          </a:prstGeom>
        </p:spPr>
      </p:pic>
      <p:grpSp>
        <p:nvGrpSpPr>
          <p:cNvPr id="19" name="Group 18"/>
          <p:cNvGrpSpPr/>
          <p:nvPr/>
        </p:nvGrpSpPr>
        <p:grpSpPr>
          <a:xfrm>
            <a:off x="477954" y="1138899"/>
            <a:ext cx="8179359" cy="1825890"/>
            <a:chOff x="361320" y="4448277"/>
            <a:chExt cx="8179359" cy="1825890"/>
          </a:xfrm>
        </p:grpSpPr>
        <p:pic>
          <p:nvPicPr>
            <p:cNvPr id="14" name="Picture 13"/>
            <p:cNvPicPr>
              <a:picLocks noChangeAspect="1"/>
            </p:cNvPicPr>
            <p:nvPr/>
          </p:nvPicPr>
          <p:blipFill>
            <a:blip r:embed="rId12"/>
            <a:srcRect b="65866"/>
            <a:stretch>
              <a:fillRect/>
            </a:stretch>
          </p:blipFill>
          <p:spPr>
            <a:xfrm>
              <a:off x="5957499" y="4448277"/>
              <a:ext cx="2583180" cy="1825889"/>
            </a:xfrm>
            <a:prstGeom prst="rect">
              <a:avLst/>
            </a:prstGeom>
          </p:spPr>
        </p:pic>
        <p:pic>
          <p:nvPicPr>
            <p:cNvPr id="15" name="Picture 14"/>
            <p:cNvPicPr>
              <a:picLocks noChangeAspect="1"/>
            </p:cNvPicPr>
            <p:nvPr/>
          </p:nvPicPr>
          <p:blipFill>
            <a:blip r:embed="rId12"/>
            <a:srcRect t="33184" b="33045"/>
            <a:stretch>
              <a:fillRect/>
            </a:stretch>
          </p:blipFill>
          <p:spPr>
            <a:xfrm>
              <a:off x="3159410" y="4467666"/>
              <a:ext cx="2583180" cy="1806500"/>
            </a:xfrm>
            <a:prstGeom prst="rect">
              <a:avLst/>
            </a:prstGeom>
          </p:spPr>
        </p:pic>
        <p:pic>
          <p:nvPicPr>
            <p:cNvPr id="16" name="Picture 15"/>
            <p:cNvPicPr>
              <a:picLocks noChangeAspect="1"/>
            </p:cNvPicPr>
            <p:nvPr/>
          </p:nvPicPr>
          <p:blipFill>
            <a:blip r:embed="rId12"/>
            <a:srcRect t="67372"/>
            <a:stretch>
              <a:fillRect/>
            </a:stretch>
          </p:blipFill>
          <p:spPr>
            <a:xfrm>
              <a:off x="361320" y="4467667"/>
              <a:ext cx="2583180" cy="1806500"/>
            </a:xfrm>
            <a:prstGeom prst="rect">
              <a:avLst/>
            </a:prstGeom>
          </p:spPr>
        </p:pic>
      </p:grpSp>
      <p:grpSp>
        <p:nvGrpSpPr>
          <p:cNvPr id="23" name="Group 22"/>
          <p:cNvGrpSpPr/>
          <p:nvPr/>
        </p:nvGrpSpPr>
        <p:grpSpPr>
          <a:xfrm>
            <a:off x="1161701" y="2964788"/>
            <a:ext cx="6893796" cy="584776"/>
            <a:chOff x="1166068" y="3040972"/>
            <a:chExt cx="6893796" cy="584776"/>
          </a:xfrm>
        </p:grpSpPr>
        <p:sp>
          <p:nvSpPr>
            <p:cNvPr id="10" name="TextBox 9"/>
            <p:cNvSpPr txBox="1"/>
            <p:nvPr/>
          </p:nvSpPr>
          <p:spPr>
            <a:xfrm>
              <a:off x="1166068" y="3040972"/>
              <a:ext cx="1348280" cy="584776"/>
            </a:xfrm>
            <a:prstGeom prst="rect">
              <a:avLst/>
            </a:prstGeom>
            <a:noFill/>
          </p:spPr>
          <p:txBody>
            <a:bodyPr wrap="square" rtlCol="0">
              <a:spAutoFit/>
            </a:bodyPr>
            <a:lstStyle/>
            <a:p>
              <a:pPr algn="ctr" defTabSz="914400" fontAlgn="base">
                <a:spcBef>
                  <a:spcPct val="0"/>
                </a:spcBef>
                <a:spcAft>
                  <a:spcPct val="0"/>
                </a:spcAft>
              </a:pPr>
              <a:r>
                <a:rPr lang="en-US" sz="1600" b="1" u="sng" dirty="0" smtClean="0">
                  <a:solidFill>
                    <a:srgbClr val="FFFFFF"/>
                  </a:solidFill>
                  <a:cs typeface="ＭＳ Ｐゴシック" charset="0"/>
                </a:rPr>
                <a:t>Braak I/II</a:t>
              </a:r>
            </a:p>
            <a:p>
              <a:pPr algn="ctr" defTabSz="914400" fontAlgn="base">
                <a:spcBef>
                  <a:spcPct val="0"/>
                </a:spcBef>
                <a:spcAft>
                  <a:spcPct val="0"/>
                </a:spcAft>
              </a:pPr>
              <a:r>
                <a:rPr lang="en-US" sz="1600" b="1" dirty="0" smtClean="0">
                  <a:solidFill>
                    <a:srgbClr val="FFFFFF"/>
                  </a:solidFill>
                  <a:cs typeface="ＭＳ Ｐゴシック" charset="0"/>
                </a:rPr>
                <a:t>(blue)</a:t>
              </a:r>
              <a:endParaRPr lang="en-US" sz="1600" b="1" dirty="0">
                <a:solidFill>
                  <a:srgbClr val="FFFFFF"/>
                </a:solidFill>
                <a:cs typeface="ＭＳ Ｐゴシック" charset="0"/>
              </a:endParaRPr>
            </a:p>
          </p:txBody>
        </p:sp>
        <p:sp>
          <p:nvSpPr>
            <p:cNvPr id="12" name="TextBox 11"/>
            <p:cNvSpPr txBox="1"/>
            <p:nvPr/>
          </p:nvSpPr>
          <p:spPr>
            <a:xfrm>
              <a:off x="3889604" y="3040972"/>
              <a:ext cx="1348280" cy="584776"/>
            </a:xfrm>
            <a:prstGeom prst="rect">
              <a:avLst/>
            </a:prstGeom>
            <a:noFill/>
          </p:spPr>
          <p:txBody>
            <a:bodyPr wrap="square" rtlCol="0">
              <a:spAutoFit/>
            </a:bodyPr>
            <a:lstStyle/>
            <a:p>
              <a:pPr algn="ctr" defTabSz="914400" fontAlgn="base">
                <a:spcBef>
                  <a:spcPct val="0"/>
                </a:spcBef>
                <a:spcAft>
                  <a:spcPct val="0"/>
                </a:spcAft>
              </a:pPr>
              <a:r>
                <a:rPr lang="en-US" sz="1600" b="1" u="sng" dirty="0" smtClean="0">
                  <a:solidFill>
                    <a:srgbClr val="FFFFFF"/>
                  </a:solidFill>
                  <a:cs typeface="ＭＳ Ｐゴシック" charset="0"/>
                </a:rPr>
                <a:t>Braak III/IV</a:t>
              </a:r>
            </a:p>
            <a:p>
              <a:pPr algn="ctr" defTabSz="914400" fontAlgn="base">
                <a:spcBef>
                  <a:spcPct val="0"/>
                </a:spcBef>
                <a:spcAft>
                  <a:spcPct val="0"/>
                </a:spcAft>
              </a:pPr>
              <a:r>
                <a:rPr lang="en-US" sz="1600" b="1" dirty="0" smtClean="0">
                  <a:solidFill>
                    <a:srgbClr val="FFFFFF"/>
                  </a:solidFill>
                  <a:cs typeface="ＭＳ Ｐゴシック" charset="0"/>
                </a:rPr>
                <a:t>(green)</a:t>
              </a:r>
              <a:endParaRPr lang="en-US" sz="1600" b="1" dirty="0">
                <a:solidFill>
                  <a:srgbClr val="FFFFFF"/>
                </a:solidFill>
                <a:cs typeface="ＭＳ Ｐゴシック" charset="0"/>
              </a:endParaRPr>
            </a:p>
          </p:txBody>
        </p:sp>
        <p:sp>
          <p:nvSpPr>
            <p:cNvPr id="13" name="TextBox 12"/>
            <p:cNvSpPr txBox="1"/>
            <p:nvPr/>
          </p:nvSpPr>
          <p:spPr>
            <a:xfrm>
              <a:off x="6711584" y="3040972"/>
              <a:ext cx="1348280" cy="584776"/>
            </a:xfrm>
            <a:prstGeom prst="rect">
              <a:avLst/>
            </a:prstGeom>
            <a:noFill/>
          </p:spPr>
          <p:txBody>
            <a:bodyPr wrap="square" rtlCol="0">
              <a:spAutoFit/>
            </a:bodyPr>
            <a:lstStyle/>
            <a:p>
              <a:pPr algn="ctr" defTabSz="914400" fontAlgn="base">
                <a:spcBef>
                  <a:spcPct val="0"/>
                </a:spcBef>
                <a:spcAft>
                  <a:spcPct val="0"/>
                </a:spcAft>
              </a:pPr>
              <a:r>
                <a:rPr lang="en-US" sz="1600" b="1" u="sng" dirty="0" smtClean="0">
                  <a:solidFill>
                    <a:srgbClr val="FFFFFF"/>
                  </a:solidFill>
                  <a:cs typeface="ＭＳ Ｐゴシック" charset="0"/>
                </a:rPr>
                <a:t>Braak V/VI</a:t>
              </a:r>
            </a:p>
            <a:p>
              <a:pPr algn="ctr" defTabSz="914400" fontAlgn="base">
                <a:spcBef>
                  <a:spcPct val="0"/>
                </a:spcBef>
                <a:spcAft>
                  <a:spcPct val="0"/>
                </a:spcAft>
              </a:pPr>
              <a:r>
                <a:rPr lang="en-US" sz="1600" b="1" dirty="0" smtClean="0">
                  <a:solidFill>
                    <a:srgbClr val="FFFFFF"/>
                  </a:solidFill>
                  <a:cs typeface="ＭＳ Ｐゴシック" charset="0"/>
                </a:rPr>
                <a:t>(red)</a:t>
              </a:r>
              <a:endParaRPr lang="en-US" sz="1600" b="1" dirty="0">
                <a:solidFill>
                  <a:srgbClr val="FFFFFF"/>
                </a:solidFill>
                <a:cs typeface="ＭＳ Ｐゴシック" charset="0"/>
              </a:endParaRPr>
            </a:p>
          </p:txBody>
        </p:sp>
      </p:grpSp>
    </p:spTree>
    <p:extLst>
      <p:ext uri="{BB962C8B-B14F-4D97-AF65-F5344CB8AC3E}">
        <p14:creationId xmlns:p14="http://schemas.microsoft.com/office/powerpoint/2010/main" val="547836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00"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8000" fill="hold"/>
                                        <p:tgtEl>
                                          <p:spTgt spid="18"/>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8000"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hold" display="0">
                  <p:stCondLst>
                    <p:cond delay="indefinite"/>
                  </p:stCondLst>
                </p:cTn>
                <p:tgtEl>
                  <p:spTgt spid="17"/>
                </p:tgtEl>
              </p:cMediaNode>
            </p:video>
            <p:seq concurrent="1" nextAc="seek">
              <p:cTn id="16" restart="whenNotActive" fill="hold" evtFilter="cancelBubble" nodeType="interactiveSeq">
                <p:stCondLst>
                  <p:cond evt="onClick" delay="0">
                    <p:tgtEl>
                      <p:spTgt spid="17"/>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7"/>
                                        </p:tgtEl>
                                      </p:cBhvr>
                                    </p:cmd>
                                  </p:childTnLst>
                                </p:cTn>
                              </p:par>
                            </p:childTnLst>
                          </p:cTn>
                        </p:par>
                      </p:childTnLst>
                    </p:cTn>
                  </p:par>
                </p:childTnLst>
              </p:cTn>
              <p:nextCondLst>
                <p:cond evt="onClick" delay="0">
                  <p:tgtEl>
                    <p:spTgt spid="17"/>
                  </p:tgtEl>
                </p:cond>
              </p:nextCondLst>
            </p:seq>
            <p:video>
              <p:cMediaNode vol="80000">
                <p:cTn id="21" repeatCount="indefinite" fill="hold" display="0">
                  <p:stCondLst>
                    <p:cond delay="indefinite"/>
                  </p:stCondLst>
                </p:cTn>
                <p:tgtEl>
                  <p:spTgt spid="18"/>
                </p:tgtEl>
              </p:cMediaNode>
            </p:video>
            <p:seq concurrent="1" nextAc="seek">
              <p:cTn id="22" restart="whenNotActive" fill="hold" evtFilter="cancelBubble" nodeType="interactiveSeq">
                <p:stCondLst>
                  <p:cond evt="onClick" delay="0">
                    <p:tgtEl>
                      <p:spTgt spid="18"/>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18"/>
                                        </p:tgtEl>
                                      </p:cBhvr>
                                    </p:cmd>
                                  </p:childTnLst>
                                </p:cTn>
                              </p:par>
                            </p:childTnLst>
                          </p:cTn>
                        </p:par>
                      </p:childTnLst>
                    </p:cTn>
                  </p:par>
                </p:childTnLst>
              </p:cTn>
              <p:nextCondLst>
                <p:cond evt="onClick" delay="0">
                  <p:tgtEl>
                    <p:spTgt spid="18"/>
                  </p:tgtEl>
                </p:cond>
              </p:nextCondLst>
            </p:seq>
            <p:video>
              <p:cMediaNode vol="80000" mute="1">
                <p:cTn id="27" repeatCount="indefinite" fill="hold" display="0">
                  <p:stCondLst>
                    <p:cond delay="indefinite"/>
                  </p:stCondLst>
                </p:cTn>
                <p:tgtEl>
                  <p:spTgt spid="25"/>
                </p:tgtEl>
              </p:cMediaNode>
            </p:vide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25"/>
                                        </p:tgtEl>
                                      </p:cBhvr>
                                    </p:cmd>
                                  </p:childTnLst>
                                </p:cTn>
                              </p:par>
                            </p:childTnLst>
                          </p:cTn>
                        </p:par>
                      </p:childTnLst>
                    </p:cTn>
                  </p:par>
                </p:childTnLst>
              </p:cTn>
              <p:nextCondLst>
                <p:cond evt="onClick" delay="0">
                  <p:tgtEl>
                    <p:spTgt spid="2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181"/>
          <p:cNvSpPr txBox="1">
            <a:spLocks noGrp="1"/>
          </p:cNvSpPr>
          <p:nvPr>
            <p:ph type="title"/>
          </p:nvPr>
        </p:nvSpPr>
        <p:spPr>
          <a:xfrm>
            <a:off x="355339" y="691426"/>
            <a:ext cx="8281308" cy="618900"/>
          </a:xfrm>
        </p:spPr>
        <p:txBody>
          <a:bodyPr/>
          <a:lstStyle/>
          <a:p>
            <a:pPr eaLnBrk="1" hangingPunct="1">
              <a:spcBef>
                <a:spcPct val="0"/>
              </a:spcBef>
              <a:buClr>
                <a:srgbClr val="000000"/>
              </a:buClr>
            </a:pPr>
            <a:r>
              <a:rPr lang="en-US" sz="3600" b="1" dirty="0" smtClean="0">
                <a:latin typeface="Arial" charset="0"/>
                <a:cs typeface="Arial" charset="0"/>
              </a:rPr>
              <a:t>AV-1451 </a:t>
            </a:r>
            <a:r>
              <a:rPr lang="en-US" sz="3600" b="1" smtClean="0">
                <a:latin typeface="Arial" charset="0"/>
                <a:cs typeface="Arial" charset="0"/>
              </a:rPr>
              <a:t>mean images</a:t>
            </a:r>
            <a:endParaRPr lang="en-US" sz="3600" b="1" dirty="0" smtClean="0">
              <a:latin typeface="Arial" charset="0"/>
              <a:cs typeface="Arial" charset="0"/>
            </a:endParaRPr>
          </a:p>
        </p:txBody>
      </p:sp>
      <p:grpSp>
        <p:nvGrpSpPr>
          <p:cNvPr id="5" name="Group 4"/>
          <p:cNvGrpSpPr/>
          <p:nvPr/>
        </p:nvGrpSpPr>
        <p:grpSpPr>
          <a:xfrm>
            <a:off x="395123" y="2226003"/>
            <a:ext cx="8292533" cy="4044620"/>
            <a:chOff x="1251462" y="2084601"/>
            <a:chExt cx="8292533" cy="4044620"/>
          </a:xfrm>
        </p:grpSpPr>
        <p:grpSp>
          <p:nvGrpSpPr>
            <p:cNvPr id="3" name="Group 2"/>
            <p:cNvGrpSpPr/>
            <p:nvPr/>
          </p:nvGrpSpPr>
          <p:grpSpPr>
            <a:xfrm>
              <a:off x="1412099" y="2084601"/>
              <a:ext cx="8131896" cy="4044620"/>
              <a:chOff x="1526628" y="2508808"/>
              <a:chExt cx="8131896" cy="4044620"/>
            </a:xfrm>
          </p:grpSpPr>
          <p:pic>
            <p:nvPicPr>
              <p:cNvPr id="12" name="Picture 11" descr="Figure_1.tif"/>
              <p:cNvPicPr>
                <a:picLocks noChangeAspect="1"/>
              </p:cNvPicPr>
              <p:nvPr/>
            </p:nvPicPr>
            <p:blipFill>
              <a:blip r:embed="rId3"/>
              <a:srcRect l="12146" r="1820"/>
              <a:stretch>
                <a:fillRect/>
              </a:stretch>
            </p:blipFill>
            <p:spPr>
              <a:xfrm>
                <a:off x="1526628" y="2508808"/>
                <a:ext cx="8096110" cy="4044620"/>
              </a:xfrm>
              <a:prstGeom prst="rect">
                <a:avLst/>
              </a:prstGeom>
            </p:spPr>
          </p:pic>
          <p:sp>
            <p:nvSpPr>
              <p:cNvPr id="2" name="TextBox 1"/>
              <p:cNvSpPr txBox="1"/>
              <p:nvPr/>
            </p:nvSpPr>
            <p:spPr>
              <a:xfrm>
                <a:off x="1768629" y="2510398"/>
                <a:ext cx="1508145" cy="584776"/>
              </a:xfrm>
              <a:prstGeom prst="rect">
                <a:avLst/>
              </a:prstGeom>
              <a:solidFill>
                <a:schemeClr val="bg1"/>
              </a:solidFill>
            </p:spPr>
            <p:txBody>
              <a:bodyPr wrap="none" rtlCol="0">
                <a:spAutoFit/>
              </a:bodyPr>
              <a:lstStyle/>
              <a:p>
                <a:pPr algn="ctr" defTabSz="914400" fontAlgn="base">
                  <a:spcBef>
                    <a:spcPct val="0"/>
                  </a:spcBef>
                  <a:spcAft>
                    <a:spcPct val="0"/>
                  </a:spcAft>
                </a:pPr>
                <a:r>
                  <a:rPr lang="en-US" sz="1600" b="1" dirty="0" smtClean="0">
                    <a:solidFill>
                      <a:srgbClr val="FFFFFF"/>
                    </a:solidFill>
                    <a:cs typeface="ＭＳ Ｐゴシック" charset="0"/>
                  </a:rPr>
                  <a:t>Young Adults</a:t>
                </a:r>
              </a:p>
              <a:p>
                <a:pPr algn="ctr" defTabSz="914400" fontAlgn="base">
                  <a:spcBef>
                    <a:spcPct val="0"/>
                  </a:spcBef>
                  <a:spcAft>
                    <a:spcPct val="0"/>
                  </a:spcAft>
                </a:pPr>
                <a:r>
                  <a:rPr lang="en-US" sz="1600" b="1" dirty="0" smtClean="0">
                    <a:solidFill>
                      <a:srgbClr val="FFFFFF"/>
                    </a:solidFill>
                    <a:cs typeface="ＭＳ Ｐゴシック" charset="0"/>
                  </a:rPr>
                  <a:t>N=5</a:t>
                </a:r>
                <a:endParaRPr lang="en-US" sz="1600" b="1" dirty="0">
                  <a:solidFill>
                    <a:srgbClr val="FFFFFF"/>
                  </a:solidFill>
                  <a:cs typeface="ＭＳ Ｐゴシック" charset="0"/>
                </a:endParaRPr>
              </a:p>
            </p:txBody>
          </p:sp>
          <p:sp>
            <p:nvSpPr>
              <p:cNvPr id="11" name="TextBox 10"/>
              <p:cNvSpPr txBox="1"/>
              <p:nvPr/>
            </p:nvSpPr>
            <p:spPr>
              <a:xfrm>
                <a:off x="3647008" y="2508808"/>
                <a:ext cx="1875634" cy="584776"/>
              </a:xfrm>
              <a:prstGeom prst="rect">
                <a:avLst/>
              </a:prstGeom>
              <a:solidFill>
                <a:schemeClr val="bg1"/>
              </a:solidFill>
            </p:spPr>
            <p:txBody>
              <a:bodyPr wrap="none" rtlCol="0">
                <a:spAutoFit/>
              </a:bodyPr>
              <a:lstStyle/>
              <a:p>
                <a:pPr algn="ctr" defTabSz="914400" fontAlgn="base">
                  <a:spcBef>
                    <a:spcPct val="0"/>
                  </a:spcBef>
                  <a:spcAft>
                    <a:spcPct val="0"/>
                  </a:spcAft>
                </a:pPr>
                <a:r>
                  <a:rPr lang="en-US" sz="1600" b="1" dirty="0" smtClean="0">
                    <a:solidFill>
                      <a:srgbClr val="FFFFFF"/>
                    </a:solidFill>
                    <a:cs typeface="ＭＳ Ｐゴシック" charset="0"/>
                  </a:rPr>
                  <a:t>PIB- Older Adults</a:t>
                </a:r>
              </a:p>
              <a:p>
                <a:pPr algn="ctr" defTabSz="914400" fontAlgn="base">
                  <a:spcBef>
                    <a:spcPct val="0"/>
                  </a:spcBef>
                  <a:spcAft>
                    <a:spcPct val="0"/>
                  </a:spcAft>
                </a:pPr>
                <a:r>
                  <a:rPr lang="en-US" sz="1600" b="1" dirty="0" smtClean="0">
                    <a:solidFill>
                      <a:srgbClr val="FFFFFF"/>
                    </a:solidFill>
                    <a:cs typeface="ＭＳ Ｐゴシック" charset="0"/>
                  </a:rPr>
                  <a:t>N=17</a:t>
                </a:r>
                <a:endParaRPr lang="en-US" sz="1600" b="1" dirty="0">
                  <a:solidFill>
                    <a:srgbClr val="FFFFFF"/>
                  </a:solidFill>
                  <a:cs typeface="ＭＳ Ｐゴシック" charset="0"/>
                </a:endParaRPr>
              </a:p>
            </p:txBody>
          </p:sp>
          <p:sp>
            <p:nvSpPr>
              <p:cNvPr id="13" name="TextBox 12"/>
              <p:cNvSpPr txBox="1"/>
              <p:nvPr/>
            </p:nvSpPr>
            <p:spPr>
              <a:xfrm>
                <a:off x="5552104" y="2508808"/>
                <a:ext cx="1927130" cy="584776"/>
              </a:xfrm>
              <a:prstGeom prst="rect">
                <a:avLst/>
              </a:prstGeom>
              <a:solidFill>
                <a:schemeClr val="bg1"/>
              </a:solidFill>
            </p:spPr>
            <p:txBody>
              <a:bodyPr wrap="none" rtlCol="0">
                <a:spAutoFit/>
              </a:bodyPr>
              <a:lstStyle/>
              <a:p>
                <a:pPr algn="ctr" defTabSz="914400" fontAlgn="base">
                  <a:spcBef>
                    <a:spcPct val="0"/>
                  </a:spcBef>
                  <a:spcAft>
                    <a:spcPct val="0"/>
                  </a:spcAft>
                </a:pPr>
                <a:r>
                  <a:rPr lang="en-US" sz="1600" b="1" dirty="0" smtClean="0">
                    <a:solidFill>
                      <a:srgbClr val="FFFFFF"/>
                    </a:solidFill>
                    <a:cs typeface="ＭＳ Ｐゴシック" charset="0"/>
                  </a:rPr>
                  <a:t>PIB+ Older Adults</a:t>
                </a:r>
              </a:p>
              <a:p>
                <a:pPr algn="ctr" defTabSz="914400" fontAlgn="base">
                  <a:spcBef>
                    <a:spcPct val="0"/>
                  </a:spcBef>
                  <a:spcAft>
                    <a:spcPct val="0"/>
                  </a:spcAft>
                </a:pPr>
                <a:r>
                  <a:rPr lang="en-US" sz="1600" b="1" dirty="0" smtClean="0">
                    <a:solidFill>
                      <a:srgbClr val="FFFFFF"/>
                    </a:solidFill>
                    <a:cs typeface="ＭＳ Ｐゴシック" charset="0"/>
                  </a:rPr>
                  <a:t>N=16</a:t>
                </a:r>
                <a:endParaRPr lang="en-US" sz="1600" b="1" dirty="0">
                  <a:solidFill>
                    <a:srgbClr val="FFFFFF"/>
                  </a:solidFill>
                  <a:cs typeface="ＭＳ Ｐゴシック" charset="0"/>
                </a:endParaRPr>
              </a:p>
            </p:txBody>
          </p:sp>
          <p:sp>
            <p:nvSpPr>
              <p:cNvPr id="14" name="TextBox 13"/>
              <p:cNvSpPr txBox="1"/>
              <p:nvPr/>
            </p:nvSpPr>
            <p:spPr>
              <a:xfrm>
                <a:off x="7489340" y="2508808"/>
                <a:ext cx="2169184" cy="584775"/>
              </a:xfrm>
              <a:prstGeom prst="rect">
                <a:avLst/>
              </a:prstGeom>
              <a:solidFill>
                <a:schemeClr val="bg1"/>
              </a:solidFill>
            </p:spPr>
            <p:txBody>
              <a:bodyPr wrap="none" rtlCol="0">
                <a:spAutoFit/>
              </a:bodyPr>
              <a:lstStyle/>
              <a:p>
                <a:pPr algn="ctr" defTabSz="914400" fontAlgn="base">
                  <a:spcBef>
                    <a:spcPct val="0"/>
                  </a:spcBef>
                  <a:spcAft>
                    <a:spcPct val="0"/>
                  </a:spcAft>
                </a:pPr>
                <a:r>
                  <a:rPr lang="en-US" sz="1600" b="1" dirty="0" smtClean="0">
                    <a:solidFill>
                      <a:srgbClr val="FFFFFF"/>
                    </a:solidFill>
                    <a:cs typeface="ＭＳ Ｐゴシック" charset="0"/>
                  </a:rPr>
                  <a:t>Alzheimer’s Disease</a:t>
                </a:r>
              </a:p>
              <a:p>
                <a:pPr algn="ctr" defTabSz="914400" fontAlgn="base">
                  <a:spcBef>
                    <a:spcPct val="0"/>
                  </a:spcBef>
                  <a:spcAft>
                    <a:spcPct val="0"/>
                  </a:spcAft>
                </a:pPr>
                <a:r>
                  <a:rPr lang="en-US" sz="1600" b="1" dirty="0" smtClean="0">
                    <a:solidFill>
                      <a:srgbClr val="FFFFFF"/>
                    </a:solidFill>
                    <a:cs typeface="ＭＳ Ｐゴシック" charset="0"/>
                  </a:rPr>
                  <a:t>N=15</a:t>
                </a:r>
                <a:endParaRPr lang="en-US" sz="1600" b="1" dirty="0">
                  <a:solidFill>
                    <a:srgbClr val="FFFFFF"/>
                  </a:solidFill>
                  <a:cs typeface="ＭＳ Ｐゴシック" charset="0"/>
                </a:endParaRPr>
              </a:p>
            </p:txBody>
          </p:sp>
        </p:grpSp>
        <p:sp>
          <p:nvSpPr>
            <p:cNvPr id="10" name="Alternate Process 9"/>
            <p:cNvSpPr/>
            <p:nvPr/>
          </p:nvSpPr>
          <p:spPr>
            <a:xfrm>
              <a:off x="1251462" y="2810781"/>
              <a:ext cx="321273" cy="671136"/>
            </a:xfrm>
            <a:prstGeom prst="flowChartAlternateProcess">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2000" b="1" dirty="0">
                <a:solidFill>
                  <a:srgbClr val="FFFFFF"/>
                </a:solidFill>
              </a:endParaRPr>
            </a:p>
          </p:txBody>
        </p:sp>
      </p:grpSp>
      <p:sp>
        <p:nvSpPr>
          <p:cNvPr id="4" name="TextBox 3"/>
          <p:cNvSpPr txBox="1"/>
          <p:nvPr/>
        </p:nvSpPr>
        <p:spPr>
          <a:xfrm>
            <a:off x="6555506" y="6581001"/>
            <a:ext cx="2588494" cy="276999"/>
          </a:xfrm>
          <a:prstGeom prst="rect">
            <a:avLst/>
          </a:prstGeom>
          <a:noFill/>
        </p:spPr>
        <p:txBody>
          <a:bodyPr wrap="none" rtlCol="0">
            <a:spAutoFit/>
          </a:bodyPr>
          <a:lstStyle/>
          <a:p>
            <a:pPr algn="ctr" defTabSz="914400" fontAlgn="base">
              <a:spcBef>
                <a:spcPct val="0"/>
              </a:spcBef>
              <a:spcAft>
                <a:spcPct val="0"/>
              </a:spcAft>
            </a:pPr>
            <a:r>
              <a:rPr lang="en-US" sz="1200" dirty="0" err="1" smtClean="0">
                <a:solidFill>
                  <a:srgbClr val="00FFFF"/>
                </a:solidFill>
                <a:cs typeface="ＭＳ Ｐゴシック" charset="0"/>
              </a:rPr>
              <a:t>Schöll</a:t>
            </a:r>
            <a:r>
              <a:rPr lang="en-US" sz="1200" dirty="0" smtClean="0">
                <a:solidFill>
                  <a:srgbClr val="00FFFF"/>
                </a:solidFill>
                <a:cs typeface="ＭＳ Ｐゴシック" charset="0"/>
              </a:rPr>
              <a:t>, Lockhart et al, </a:t>
            </a:r>
            <a:r>
              <a:rPr lang="en-US" sz="1200" i="1" dirty="0" smtClean="0">
                <a:solidFill>
                  <a:srgbClr val="00FFFF"/>
                </a:solidFill>
                <a:cs typeface="ＭＳ Ｐゴシック" charset="0"/>
              </a:rPr>
              <a:t>Neuron</a:t>
            </a:r>
            <a:r>
              <a:rPr lang="en-US" sz="1200" dirty="0" smtClean="0">
                <a:solidFill>
                  <a:srgbClr val="00FFFF"/>
                </a:solidFill>
                <a:cs typeface="ＭＳ Ｐゴシック" charset="0"/>
              </a:rPr>
              <a:t> 2016</a:t>
            </a:r>
            <a:endParaRPr lang="en-US" sz="1200" dirty="0">
              <a:solidFill>
                <a:srgbClr val="00FFFF"/>
              </a:solidFill>
              <a:cs typeface="ＭＳ Ｐゴシック" charset="0"/>
            </a:endParaRPr>
          </a:p>
        </p:txBody>
      </p:sp>
    </p:spTree>
    <p:extLst>
      <p:ext uri="{BB962C8B-B14F-4D97-AF65-F5344CB8AC3E}">
        <p14:creationId xmlns:p14="http://schemas.microsoft.com/office/powerpoint/2010/main" val="472314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 name="Rectangle 16"/>
          <p:cNvSpPr/>
          <p:nvPr/>
        </p:nvSpPr>
        <p:spPr>
          <a:xfrm>
            <a:off x="-86738" y="1404046"/>
            <a:ext cx="9144000" cy="531624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defTabSz="851250"/>
            <a:endParaRPr lang="en-US" sz="1709" b="1" dirty="0">
              <a:solidFill>
                <a:prstClr val="white"/>
              </a:solidFill>
            </a:endParaRPr>
          </a:p>
        </p:txBody>
      </p:sp>
      <p:sp>
        <p:nvSpPr>
          <p:cNvPr id="3" name="Title 2"/>
          <p:cNvSpPr>
            <a:spLocks noGrp="1"/>
          </p:cNvSpPr>
          <p:nvPr>
            <p:ph type="ctrTitle"/>
          </p:nvPr>
        </p:nvSpPr>
        <p:spPr>
          <a:xfrm>
            <a:off x="599062" y="367884"/>
            <a:ext cx="7772401" cy="1385606"/>
          </a:xfrm>
        </p:spPr>
        <p:txBody>
          <a:bodyPr>
            <a:normAutofit/>
          </a:bodyPr>
          <a:lstStyle/>
          <a:p>
            <a:r>
              <a:rPr lang="en-US" sz="3077" b="1" dirty="0">
                <a:solidFill>
                  <a:srgbClr val="FFFF00"/>
                </a:solidFill>
              </a:rPr>
              <a:t>Example AV1451 scans</a:t>
            </a:r>
          </a:p>
        </p:txBody>
      </p:sp>
      <p:pic>
        <p:nvPicPr>
          <p:cNvPr id="4" name="Picture 3"/>
          <p:cNvPicPr>
            <a:picLocks noChangeAspect="1"/>
          </p:cNvPicPr>
          <p:nvPr/>
        </p:nvPicPr>
        <p:blipFill>
          <a:blip r:embed="rId2"/>
          <a:stretch>
            <a:fillRect/>
          </a:stretch>
        </p:blipFill>
        <p:spPr>
          <a:xfrm>
            <a:off x="1283344" y="1540836"/>
            <a:ext cx="1461425" cy="1566348"/>
          </a:xfrm>
          <a:prstGeom prst="rect">
            <a:avLst/>
          </a:prstGeom>
        </p:spPr>
      </p:pic>
      <p:pic>
        <p:nvPicPr>
          <p:cNvPr id="9" name="Picture 8"/>
          <p:cNvPicPr>
            <a:picLocks noChangeAspect="1"/>
          </p:cNvPicPr>
          <p:nvPr/>
        </p:nvPicPr>
        <p:blipFill>
          <a:blip r:embed="rId3"/>
          <a:stretch>
            <a:fillRect/>
          </a:stretch>
        </p:blipFill>
        <p:spPr>
          <a:xfrm>
            <a:off x="2643246" y="1495869"/>
            <a:ext cx="1566348" cy="1656282"/>
          </a:xfrm>
          <a:prstGeom prst="rect">
            <a:avLst/>
          </a:prstGeom>
        </p:spPr>
      </p:pic>
      <p:pic>
        <p:nvPicPr>
          <p:cNvPr id="15" name="Picture 14"/>
          <p:cNvPicPr>
            <a:picLocks noChangeAspect="1"/>
          </p:cNvPicPr>
          <p:nvPr/>
        </p:nvPicPr>
        <p:blipFill>
          <a:blip r:embed="rId4"/>
          <a:stretch>
            <a:fillRect/>
          </a:stretch>
        </p:blipFill>
        <p:spPr>
          <a:xfrm>
            <a:off x="4178669" y="1492121"/>
            <a:ext cx="1491403" cy="1663777"/>
          </a:xfrm>
          <a:prstGeom prst="rect">
            <a:avLst/>
          </a:prstGeom>
        </p:spPr>
      </p:pic>
      <p:sp>
        <p:nvSpPr>
          <p:cNvPr id="16" name="Title 1"/>
          <p:cNvSpPr txBox="1">
            <a:spLocks/>
          </p:cNvSpPr>
          <p:nvPr/>
        </p:nvSpPr>
        <p:spPr>
          <a:xfrm>
            <a:off x="6436693" y="1913213"/>
            <a:ext cx="1988255" cy="847603"/>
          </a:xfrm>
          <a:prstGeom prst="rect">
            <a:avLst/>
          </a:prstGeom>
        </p:spPr>
        <p:txBody>
          <a:bodyPr vert="horz" wrap="none" lIns="86189" tIns="43094" rIns="86189" bIns="43094"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508" b="1" dirty="0">
                <a:solidFill>
                  <a:prstClr val="white"/>
                </a:solidFill>
              </a:rPr>
              <a:t>81yo EMCI Female</a:t>
            </a:r>
          </a:p>
          <a:p>
            <a:r>
              <a:rPr lang="en-US" sz="1508" b="1" dirty="0">
                <a:solidFill>
                  <a:prstClr val="white"/>
                </a:solidFill>
              </a:rPr>
              <a:t>Braak1/2 = 1.18</a:t>
            </a:r>
          </a:p>
          <a:p>
            <a:r>
              <a:rPr lang="en-US" sz="1508" b="1" dirty="0">
                <a:solidFill>
                  <a:prstClr val="white"/>
                </a:solidFill>
              </a:rPr>
              <a:t>Braak3/4= 1.17</a:t>
            </a:r>
          </a:p>
          <a:p>
            <a:r>
              <a:rPr lang="en-US" sz="1508" b="1" dirty="0" err="1">
                <a:solidFill>
                  <a:prstClr val="white"/>
                </a:solidFill>
              </a:rPr>
              <a:t>Braak</a:t>
            </a:r>
            <a:r>
              <a:rPr lang="en-US" sz="1508" b="1" dirty="0">
                <a:solidFill>
                  <a:prstClr val="white"/>
                </a:solidFill>
              </a:rPr>
              <a:t> 5/6= 1.08</a:t>
            </a:r>
          </a:p>
        </p:txBody>
      </p:sp>
      <p:sp>
        <p:nvSpPr>
          <p:cNvPr id="18" name="Title 1"/>
          <p:cNvSpPr txBox="1">
            <a:spLocks/>
          </p:cNvSpPr>
          <p:nvPr/>
        </p:nvSpPr>
        <p:spPr>
          <a:xfrm>
            <a:off x="7242336" y="6374255"/>
            <a:ext cx="691321" cy="441512"/>
          </a:xfrm>
          <a:prstGeom prst="rect">
            <a:avLst/>
          </a:prstGeom>
        </p:spPr>
        <p:txBody>
          <a:bodyPr vert="horz" wrap="none" lIns="86189" tIns="43094" rIns="86189" bIns="43094"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508" b="1" dirty="0">
                <a:solidFill>
                  <a:prstClr val="white"/>
                </a:solidFill>
              </a:rPr>
              <a:t>SUVR Threshold = 0.5 - 2.5</a:t>
            </a:r>
          </a:p>
        </p:txBody>
      </p:sp>
      <p:pic>
        <p:nvPicPr>
          <p:cNvPr id="19" name="Picture 18"/>
          <p:cNvPicPr>
            <a:picLocks noChangeAspect="1"/>
          </p:cNvPicPr>
          <p:nvPr/>
        </p:nvPicPr>
        <p:blipFill>
          <a:blip r:embed="rId5"/>
          <a:stretch>
            <a:fillRect/>
          </a:stretch>
        </p:blipFill>
        <p:spPr>
          <a:xfrm flipH="1">
            <a:off x="1283343" y="5061707"/>
            <a:ext cx="1428412" cy="1598637"/>
          </a:xfrm>
          <a:prstGeom prst="rect">
            <a:avLst/>
          </a:prstGeom>
        </p:spPr>
      </p:pic>
      <p:pic>
        <p:nvPicPr>
          <p:cNvPr id="20" name="Picture 19"/>
          <p:cNvPicPr>
            <a:picLocks noChangeAspect="1"/>
          </p:cNvPicPr>
          <p:nvPr/>
        </p:nvPicPr>
        <p:blipFill>
          <a:blip r:embed="rId6"/>
          <a:stretch>
            <a:fillRect/>
          </a:stretch>
        </p:blipFill>
        <p:spPr>
          <a:xfrm flipH="1">
            <a:off x="4116089" y="4906285"/>
            <a:ext cx="1561632" cy="1909483"/>
          </a:xfrm>
          <a:prstGeom prst="rect">
            <a:avLst/>
          </a:prstGeom>
        </p:spPr>
      </p:pic>
      <p:pic>
        <p:nvPicPr>
          <p:cNvPr id="21" name="Picture 20"/>
          <p:cNvPicPr>
            <a:picLocks noChangeAspect="1"/>
          </p:cNvPicPr>
          <p:nvPr/>
        </p:nvPicPr>
        <p:blipFill>
          <a:blip r:embed="rId7"/>
          <a:stretch>
            <a:fillRect/>
          </a:stretch>
        </p:blipFill>
        <p:spPr>
          <a:xfrm flipH="1">
            <a:off x="2643246" y="5087611"/>
            <a:ext cx="1561632" cy="1546830"/>
          </a:xfrm>
          <a:prstGeom prst="rect">
            <a:avLst/>
          </a:prstGeom>
        </p:spPr>
      </p:pic>
      <p:pic>
        <p:nvPicPr>
          <p:cNvPr id="22" name="Picture 21"/>
          <p:cNvPicPr>
            <a:picLocks noChangeAspect="1"/>
          </p:cNvPicPr>
          <p:nvPr/>
        </p:nvPicPr>
        <p:blipFill>
          <a:blip r:embed="rId8"/>
          <a:stretch>
            <a:fillRect/>
          </a:stretch>
        </p:blipFill>
        <p:spPr>
          <a:xfrm flipH="1">
            <a:off x="-95559" y="5072809"/>
            <a:ext cx="1413609" cy="1576434"/>
          </a:xfrm>
          <a:prstGeom prst="rect">
            <a:avLst/>
          </a:prstGeom>
        </p:spPr>
      </p:pic>
      <p:pic>
        <p:nvPicPr>
          <p:cNvPr id="23" name="Picture 22"/>
          <p:cNvPicPr>
            <a:picLocks noChangeAspect="1"/>
          </p:cNvPicPr>
          <p:nvPr/>
        </p:nvPicPr>
        <p:blipFill>
          <a:blip r:embed="rId9"/>
          <a:stretch>
            <a:fillRect/>
          </a:stretch>
        </p:blipFill>
        <p:spPr>
          <a:xfrm>
            <a:off x="-95559" y="1597044"/>
            <a:ext cx="1378986" cy="1453931"/>
          </a:xfrm>
          <a:prstGeom prst="rect">
            <a:avLst/>
          </a:prstGeom>
        </p:spPr>
      </p:pic>
      <p:pic>
        <p:nvPicPr>
          <p:cNvPr id="24" name="Picture 23"/>
          <p:cNvPicPr>
            <a:picLocks noChangeAspect="1"/>
          </p:cNvPicPr>
          <p:nvPr/>
        </p:nvPicPr>
        <p:blipFill>
          <a:blip r:embed="rId10"/>
          <a:stretch>
            <a:fillRect/>
          </a:stretch>
        </p:blipFill>
        <p:spPr>
          <a:xfrm>
            <a:off x="1283343" y="3204424"/>
            <a:ext cx="1397621" cy="1684501"/>
          </a:xfrm>
          <a:prstGeom prst="rect">
            <a:avLst/>
          </a:prstGeom>
        </p:spPr>
      </p:pic>
      <p:sp>
        <p:nvSpPr>
          <p:cNvPr id="25" name="Title 1"/>
          <p:cNvSpPr txBox="1">
            <a:spLocks/>
          </p:cNvSpPr>
          <p:nvPr/>
        </p:nvSpPr>
        <p:spPr>
          <a:xfrm>
            <a:off x="6436693" y="5277009"/>
            <a:ext cx="1988255" cy="847603"/>
          </a:xfrm>
          <a:prstGeom prst="rect">
            <a:avLst/>
          </a:prstGeom>
        </p:spPr>
        <p:txBody>
          <a:bodyPr vert="horz" wrap="none" lIns="86189" tIns="43094" rIns="86189" bIns="43094"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508" b="1" dirty="0">
                <a:solidFill>
                  <a:prstClr val="white"/>
                </a:solidFill>
              </a:rPr>
              <a:t>74yo AD Female</a:t>
            </a:r>
          </a:p>
          <a:p>
            <a:r>
              <a:rPr lang="en-US" sz="1508" b="1" dirty="0">
                <a:solidFill>
                  <a:prstClr val="white"/>
                </a:solidFill>
              </a:rPr>
              <a:t>Braak1/2 = 2.00</a:t>
            </a:r>
          </a:p>
          <a:p>
            <a:r>
              <a:rPr lang="en-US" sz="1508" b="1" dirty="0">
                <a:solidFill>
                  <a:prstClr val="white"/>
                </a:solidFill>
              </a:rPr>
              <a:t>Braak3/4= 1.81</a:t>
            </a:r>
          </a:p>
          <a:p>
            <a:r>
              <a:rPr lang="en-US" sz="1508" b="1" dirty="0" err="1">
                <a:solidFill>
                  <a:prstClr val="white"/>
                </a:solidFill>
              </a:rPr>
              <a:t>Braak</a:t>
            </a:r>
            <a:r>
              <a:rPr lang="en-US" sz="1508" b="1" dirty="0">
                <a:solidFill>
                  <a:prstClr val="white"/>
                </a:solidFill>
              </a:rPr>
              <a:t> 5/6= 1.78</a:t>
            </a:r>
          </a:p>
        </p:txBody>
      </p:sp>
      <p:sp>
        <p:nvSpPr>
          <p:cNvPr id="26" name="Title 1"/>
          <p:cNvSpPr txBox="1">
            <a:spLocks/>
          </p:cNvSpPr>
          <p:nvPr/>
        </p:nvSpPr>
        <p:spPr>
          <a:xfrm>
            <a:off x="6436693" y="3595111"/>
            <a:ext cx="1988255" cy="847603"/>
          </a:xfrm>
          <a:prstGeom prst="rect">
            <a:avLst/>
          </a:prstGeom>
        </p:spPr>
        <p:txBody>
          <a:bodyPr vert="horz" wrap="none" lIns="86189" tIns="43094" rIns="86189" bIns="43094"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508" b="1" dirty="0">
                <a:solidFill>
                  <a:prstClr val="white"/>
                </a:solidFill>
              </a:rPr>
              <a:t>77yo EMCI Female</a:t>
            </a:r>
          </a:p>
          <a:p>
            <a:r>
              <a:rPr lang="en-US" sz="1508" b="1" dirty="0">
                <a:solidFill>
                  <a:prstClr val="white"/>
                </a:solidFill>
              </a:rPr>
              <a:t>Braak1/2 = 1.32</a:t>
            </a:r>
          </a:p>
          <a:p>
            <a:r>
              <a:rPr lang="en-US" sz="1508" b="1" dirty="0">
                <a:solidFill>
                  <a:prstClr val="white"/>
                </a:solidFill>
              </a:rPr>
              <a:t>Braak3/4= 1.18</a:t>
            </a:r>
          </a:p>
          <a:p>
            <a:r>
              <a:rPr lang="en-US" sz="1508" b="1" dirty="0" err="1">
                <a:solidFill>
                  <a:prstClr val="white"/>
                </a:solidFill>
              </a:rPr>
              <a:t>Braak</a:t>
            </a:r>
            <a:r>
              <a:rPr lang="en-US" sz="1508" b="1" dirty="0">
                <a:solidFill>
                  <a:prstClr val="white"/>
                </a:solidFill>
              </a:rPr>
              <a:t> 5/6= 1.11</a:t>
            </a:r>
          </a:p>
        </p:txBody>
      </p:sp>
      <p:pic>
        <p:nvPicPr>
          <p:cNvPr id="27" name="Picture 26"/>
          <p:cNvPicPr>
            <a:picLocks noChangeAspect="1"/>
          </p:cNvPicPr>
          <p:nvPr/>
        </p:nvPicPr>
        <p:blipFill>
          <a:blip r:embed="rId11"/>
          <a:stretch>
            <a:fillRect/>
          </a:stretch>
        </p:blipFill>
        <p:spPr>
          <a:xfrm>
            <a:off x="2643245" y="3222814"/>
            <a:ext cx="1368198" cy="1647722"/>
          </a:xfrm>
          <a:prstGeom prst="rect">
            <a:avLst/>
          </a:prstGeom>
        </p:spPr>
      </p:pic>
      <p:pic>
        <p:nvPicPr>
          <p:cNvPr id="28" name="Picture 27"/>
          <p:cNvPicPr>
            <a:picLocks noChangeAspect="1"/>
          </p:cNvPicPr>
          <p:nvPr/>
        </p:nvPicPr>
        <p:blipFill>
          <a:blip r:embed="rId12"/>
          <a:stretch>
            <a:fillRect/>
          </a:stretch>
        </p:blipFill>
        <p:spPr>
          <a:xfrm>
            <a:off x="-95559" y="3266949"/>
            <a:ext cx="1287284" cy="1559451"/>
          </a:xfrm>
          <a:prstGeom prst="rect">
            <a:avLst/>
          </a:prstGeom>
        </p:spPr>
      </p:pic>
      <p:pic>
        <p:nvPicPr>
          <p:cNvPr id="29" name="Picture 28"/>
          <p:cNvPicPr>
            <a:picLocks noChangeAspect="1"/>
          </p:cNvPicPr>
          <p:nvPr/>
        </p:nvPicPr>
        <p:blipFill>
          <a:blip r:embed="rId13"/>
          <a:stretch>
            <a:fillRect/>
          </a:stretch>
        </p:blipFill>
        <p:spPr>
          <a:xfrm>
            <a:off x="4178669" y="3134544"/>
            <a:ext cx="1382909" cy="1824264"/>
          </a:xfrm>
          <a:prstGeom prst="rect">
            <a:avLst/>
          </a:prstGeom>
        </p:spPr>
      </p:pic>
    </p:spTree>
    <p:extLst>
      <p:ext uri="{BB962C8B-B14F-4D97-AF65-F5344CB8AC3E}">
        <p14:creationId xmlns:p14="http://schemas.microsoft.com/office/powerpoint/2010/main" val="16316482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ctrTitle"/>
          </p:nvPr>
        </p:nvSpPr>
        <p:spPr>
          <a:xfrm>
            <a:off x="1064678" y="77644"/>
            <a:ext cx="7326055" cy="859765"/>
          </a:xfrm>
        </p:spPr>
        <p:txBody>
          <a:bodyPr>
            <a:normAutofit/>
          </a:bodyPr>
          <a:lstStyle/>
          <a:p>
            <a:r>
              <a:rPr lang="en-US" sz="3016" b="1" dirty="0"/>
              <a:t>ADNI </a:t>
            </a:r>
            <a:r>
              <a:rPr lang="en-US" sz="3016" b="1" dirty="0"/>
              <a:t>AV1451 summary</a:t>
            </a:r>
            <a:endParaRPr lang="en-US" sz="3016" b="1" dirty="0"/>
          </a:p>
        </p:txBody>
      </p:sp>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90770" t="40452" r="4269" b="47722"/>
          <a:stretch/>
        </p:blipFill>
        <p:spPr>
          <a:xfrm>
            <a:off x="6981815" y="1409966"/>
            <a:ext cx="409739" cy="651301"/>
          </a:xfrm>
          <a:prstGeom prst="rect">
            <a:avLst/>
          </a:prstGeom>
        </p:spPr>
      </p:pic>
      <p:sp>
        <p:nvSpPr>
          <p:cNvPr id="16" name="Title 1"/>
          <p:cNvSpPr txBox="1">
            <a:spLocks/>
          </p:cNvSpPr>
          <p:nvPr/>
        </p:nvSpPr>
        <p:spPr>
          <a:xfrm>
            <a:off x="7307466" y="1437538"/>
            <a:ext cx="1563123" cy="363209"/>
          </a:xfrm>
          <a:prstGeom prst="rect">
            <a:avLst/>
          </a:prstGeom>
        </p:spPr>
        <p:txBody>
          <a:bodyPr vert="horz" wrap="none" lIns="86189" tIns="43094" rIns="86189" bIns="43094"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197" b="1" dirty="0">
                <a:solidFill>
                  <a:prstClr val="black"/>
                </a:solidFill>
              </a:rPr>
              <a:t>Baseline </a:t>
            </a:r>
            <a:r>
              <a:rPr lang="en-US" sz="1197" b="1" dirty="0" err="1">
                <a:solidFill>
                  <a:prstClr val="black"/>
                </a:solidFill>
              </a:rPr>
              <a:t>florbetapir</a:t>
            </a:r>
            <a:r>
              <a:rPr lang="en-US" sz="1197" b="1" dirty="0">
                <a:solidFill>
                  <a:prstClr val="black"/>
                </a:solidFill>
              </a:rPr>
              <a:t> -</a:t>
            </a:r>
            <a:endParaRPr lang="en-US" sz="1197" b="1" dirty="0">
              <a:solidFill>
                <a:prstClr val="black"/>
              </a:solidFill>
            </a:endParaRPr>
          </a:p>
        </p:txBody>
      </p:sp>
      <p:sp>
        <p:nvSpPr>
          <p:cNvPr id="17" name="Title 1"/>
          <p:cNvSpPr txBox="1">
            <a:spLocks/>
          </p:cNvSpPr>
          <p:nvPr/>
        </p:nvSpPr>
        <p:spPr>
          <a:xfrm>
            <a:off x="7307466" y="1654855"/>
            <a:ext cx="1563123" cy="363209"/>
          </a:xfrm>
          <a:prstGeom prst="rect">
            <a:avLst/>
          </a:prstGeom>
        </p:spPr>
        <p:txBody>
          <a:bodyPr vert="horz" wrap="none" lIns="86189" tIns="43094" rIns="86189" bIns="43094"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197" b="1" dirty="0">
                <a:solidFill>
                  <a:prstClr val="black"/>
                </a:solidFill>
              </a:rPr>
              <a:t>Baseline </a:t>
            </a:r>
            <a:r>
              <a:rPr lang="en-US" sz="1197" b="1" dirty="0" err="1">
                <a:solidFill>
                  <a:prstClr val="black"/>
                </a:solidFill>
              </a:rPr>
              <a:t>florbetapir</a:t>
            </a:r>
            <a:r>
              <a:rPr lang="en-US" sz="1197" b="1" dirty="0">
                <a:solidFill>
                  <a:prstClr val="black"/>
                </a:solidFill>
              </a:rPr>
              <a:t> +</a:t>
            </a:r>
            <a:endParaRPr lang="en-US" sz="1197" b="1" dirty="0">
              <a:solidFill>
                <a:prstClr val="black"/>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9456"/>
          <a:stretch/>
        </p:blipFill>
        <p:spPr>
          <a:xfrm>
            <a:off x="3030587" y="904263"/>
            <a:ext cx="3430187" cy="2841302"/>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10655"/>
          <a:stretch/>
        </p:blipFill>
        <p:spPr>
          <a:xfrm>
            <a:off x="666227" y="3779075"/>
            <a:ext cx="3384732" cy="2841302"/>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r="10879"/>
          <a:stretch/>
        </p:blipFill>
        <p:spPr>
          <a:xfrm>
            <a:off x="5364058" y="3819781"/>
            <a:ext cx="3376271" cy="2841302"/>
          </a:xfrm>
          <a:prstGeom prst="rect">
            <a:avLst/>
          </a:prstGeom>
        </p:spPr>
      </p:pic>
      <p:sp>
        <p:nvSpPr>
          <p:cNvPr id="3" name="Rectangle 2"/>
          <p:cNvSpPr/>
          <p:nvPr/>
        </p:nvSpPr>
        <p:spPr>
          <a:xfrm>
            <a:off x="462603" y="3651069"/>
            <a:ext cx="3827418" cy="30100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272975" y="3736325"/>
            <a:ext cx="3827418" cy="30100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2928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ctrTitle"/>
          </p:nvPr>
        </p:nvSpPr>
        <p:spPr>
          <a:xfrm>
            <a:off x="1064678" y="77644"/>
            <a:ext cx="7326055" cy="859765"/>
          </a:xfrm>
        </p:spPr>
        <p:txBody>
          <a:bodyPr>
            <a:normAutofit/>
          </a:bodyPr>
          <a:lstStyle/>
          <a:p>
            <a:r>
              <a:rPr lang="en-US" sz="3016" b="1" dirty="0"/>
              <a:t>AV1451 tau and cognitive performance</a:t>
            </a:r>
          </a:p>
        </p:txBody>
      </p:sp>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90770" t="40452" r="4269" b="47722"/>
          <a:stretch/>
        </p:blipFill>
        <p:spPr>
          <a:xfrm>
            <a:off x="6981815" y="1409966"/>
            <a:ext cx="409739" cy="651301"/>
          </a:xfrm>
          <a:prstGeom prst="rect">
            <a:avLst/>
          </a:prstGeom>
        </p:spPr>
      </p:pic>
      <p:sp>
        <p:nvSpPr>
          <p:cNvPr id="16" name="Title 1"/>
          <p:cNvSpPr txBox="1">
            <a:spLocks/>
          </p:cNvSpPr>
          <p:nvPr/>
        </p:nvSpPr>
        <p:spPr>
          <a:xfrm>
            <a:off x="7307466" y="1437538"/>
            <a:ext cx="1563123" cy="363209"/>
          </a:xfrm>
          <a:prstGeom prst="rect">
            <a:avLst/>
          </a:prstGeom>
        </p:spPr>
        <p:txBody>
          <a:bodyPr vert="horz" wrap="none" lIns="86189" tIns="43094" rIns="86189" bIns="43094"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197" b="1" dirty="0">
                <a:solidFill>
                  <a:prstClr val="black"/>
                </a:solidFill>
              </a:rPr>
              <a:t>Baseline </a:t>
            </a:r>
            <a:r>
              <a:rPr lang="en-US" sz="1197" b="1" dirty="0" err="1">
                <a:solidFill>
                  <a:prstClr val="black"/>
                </a:solidFill>
              </a:rPr>
              <a:t>florbetapir</a:t>
            </a:r>
            <a:r>
              <a:rPr lang="en-US" sz="1197" b="1" dirty="0">
                <a:solidFill>
                  <a:prstClr val="black"/>
                </a:solidFill>
              </a:rPr>
              <a:t> -</a:t>
            </a:r>
          </a:p>
        </p:txBody>
      </p:sp>
      <p:sp>
        <p:nvSpPr>
          <p:cNvPr id="17" name="Title 1"/>
          <p:cNvSpPr txBox="1">
            <a:spLocks/>
          </p:cNvSpPr>
          <p:nvPr/>
        </p:nvSpPr>
        <p:spPr>
          <a:xfrm>
            <a:off x="7307466" y="1654855"/>
            <a:ext cx="1563123" cy="363209"/>
          </a:xfrm>
          <a:prstGeom prst="rect">
            <a:avLst/>
          </a:prstGeom>
        </p:spPr>
        <p:txBody>
          <a:bodyPr vert="horz" wrap="none" lIns="86189" tIns="43094" rIns="86189" bIns="43094"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197" b="1" dirty="0">
                <a:solidFill>
                  <a:prstClr val="black"/>
                </a:solidFill>
              </a:rPr>
              <a:t>Baseline </a:t>
            </a:r>
            <a:r>
              <a:rPr lang="en-US" sz="1197" b="1" dirty="0" err="1">
                <a:solidFill>
                  <a:prstClr val="black"/>
                </a:solidFill>
              </a:rPr>
              <a:t>florbetapir</a:t>
            </a:r>
            <a:r>
              <a:rPr lang="en-US" sz="1197" b="1" dirty="0">
                <a:solidFill>
                  <a:prstClr val="black"/>
                </a:solidFill>
              </a:rPr>
              <a:t> +</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8895"/>
          <a:stretch/>
        </p:blipFill>
        <p:spPr>
          <a:xfrm>
            <a:off x="2618096" y="954055"/>
            <a:ext cx="3878479" cy="2838124"/>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r="8131"/>
          <a:stretch/>
        </p:blipFill>
        <p:spPr>
          <a:xfrm>
            <a:off x="4959565" y="3822960"/>
            <a:ext cx="3911025" cy="2838124"/>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r="8211"/>
          <a:stretch/>
        </p:blipFill>
        <p:spPr>
          <a:xfrm>
            <a:off x="338541" y="3822960"/>
            <a:ext cx="3907639" cy="2838124"/>
          </a:xfrm>
          <a:prstGeom prst="rect">
            <a:avLst/>
          </a:prstGeom>
        </p:spPr>
      </p:pic>
    </p:spTree>
    <p:extLst>
      <p:ext uri="{BB962C8B-B14F-4D97-AF65-F5344CB8AC3E}">
        <p14:creationId xmlns:p14="http://schemas.microsoft.com/office/powerpoint/2010/main" val="11532706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489" y="0"/>
            <a:ext cx="2044149" cy="369332"/>
          </a:xfrm>
          <a:prstGeom prst="rect">
            <a:avLst/>
          </a:prstGeom>
          <a:noFill/>
        </p:spPr>
        <p:txBody>
          <a:bodyPr wrap="none" rtlCol="0">
            <a:spAutoFit/>
          </a:bodyPr>
          <a:lstStyle/>
          <a:p>
            <a:r>
              <a:rPr lang="en-US" b="1" u="sng" dirty="0" smtClean="0">
                <a:solidFill>
                  <a:schemeClr val="tx2"/>
                </a:solidFill>
                <a:latin typeface="+mj-lt"/>
              </a:rPr>
              <a:t>Amyloid Imaging</a:t>
            </a:r>
            <a:endParaRPr lang="en-US" b="1" u="sng" dirty="0">
              <a:solidFill>
                <a:schemeClr val="tx2"/>
              </a:solidFill>
              <a:latin typeface="+mj-lt"/>
            </a:endParaRPr>
          </a:p>
        </p:txBody>
      </p:sp>
      <p:sp>
        <p:nvSpPr>
          <p:cNvPr id="6" name="TextBox 5"/>
          <p:cNvSpPr txBox="1"/>
          <p:nvPr/>
        </p:nvSpPr>
        <p:spPr>
          <a:xfrm>
            <a:off x="1455659" y="585426"/>
            <a:ext cx="1390124" cy="923330"/>
          </a:xfrm>
          <a:prstGeom prst="rect">
            <a:avLst/>
          </a:prstGeom>
          <a:solidFill>
            <a:schemeClr val="accent2"/>
          </a:solidFill>
        </p:spPr>
        <p:txBody>
          <a:bodyPr wrap="none" rtlCol="0">
            <a:spAutoFit/>
          </a:bodyPr>
          <a:lstStyle/>
          <a:p>
            <a:endParaRPr lang="en-US" b="1" dirty="0" smtClean="0">
              <a:solidFill>
                <a:schemeClr val="tx2"/>
              </a:solidFill>
              <a:latin typeface="+mj-lt"/>
            </a:endParaRPr>
          </a:p>
          <a:p>
            <a:r>
              <a:rPr lang="en-US" b="1" dirty="0" err="1" smtClean="0">
                <a:solidFill>
                  <a:schemeClr val="tx2"/>
                </a:solidFill>
                <a:latin typeface="+mj-lt"/>
              </a:rPr>
              <a:t>Florbetapir</a:t>
            </a:r>
            <a:endParaRPr lang="en-US" b="1" dirty="0" smtClean="0">
              <a:solidFill>
                <a:schemeClr val="tx2"/>
              </a:solidFill>
              <a:latin typeface="+mj-lt"/>
            </a:endParaRPr>
          </a:p>
          <a:p>
            <a:endParaRPr lang="en-US" dirty="0">
              <a:solidFill>
                <a:schemeClr val="tx2"/>
              </a:solidFill>
              <a:latin typeface="+mj-lt"/>
            </a:endParaRPr>
          </a:p>
        </p:txBody>
      </p:sp>
      <p:sp>
        <p:nvSpPr>
          <p:cNvPr id="7" name="TextBox 6"/>
          <p:cNvSpPr txBox="1"/>
          <p:nvPr/>
        </p:nvSpPr>
        <p:spPr>
          <a:xfrm>
            <a:off x="1401350" y="1902916"/>
            <a:ext cx="1505540" cy="923330"/>
          </a:xfrm>
          <a:prstGeom prst="rect">
            <a:avLst/>
          </a:prstGeom>
          <a:solidFill>
            <a:schemeClr val="accent2"/>
          </a:solidFill>
        </p:spPr>
        <p:txBody>
          <a:bodyPr wrap="none" rtlCol="0">
            <a:spAutoFit/>
          </a:bodyPr>
          <a:lstStyle/>
          <a:p>
            <a:endParaRPr lang="en-US" dirty="0" smtClean="0">
              <a:solidFill>
                <a:schemeClr val="tx2"/>
              </a:solidFill>
              <a:latin typeface="+mj-lt"/>
            </a:endParaRPr>
          </a:p>
          <a:p>
            <a:r>
              <a:rPr lang="en-US" b="1" dirty="0" err="1" smtClean="0">
                <a:solidFill>
                  <a:schemeClr val="tx2"/>
                </a:solidFill>
                <a:latin typeface="+mj-lt"/>
              </a:rPr>
              <a:t>Florbetaben</a:t>
            </a:r>
            <a:endParaRPr lang="en-US" b="1" dirty="0" smtClean="0">
              <a:solidFill>
                <a:schemeClr val="tx2"/>
              </a:solidFill>
              <a:latin typeface="+mj-lt"/>
            </a:endParaRPr>
          </a:p>
          <a:p>
            <a:endParaRPr lang="en-US" dirty="0">
              <a:solidFill>
                <a:schemeClr val="tx2"/>
              </a:solidFill>
              <a:latin typeface="+mj-lt"/>
            </a:endParaRPr>
          </a:p>
        </p:txBody>
      </p:sp>
      <p:sp>
        <p:nvSpPr>
          <p:cNvPr id="8" name="TextBox 7"/>
          <p:cNvSpPr txBox="1"/>
          <p:nvPr/>
        </p:nvSpPr>
        <p:spPr>
          <a:xfrm>
            <a:off x="103330" y="756919"/>
            <a:ext cx="1107996" cy="646331"/>
          </a:xfrm>
          <a:prstGeom prst="rect">
            <a:avLst/>
          </a:prstGeom>
          <a:noFill/>
        </p:spPr>
        <p:txBody>
          <a:bodyPr wrap="none" rtlCol="0">
            <a:spAutoFit/>
          </a:bodyPr>
          <a:lstStyle/>
          <a:p>
            <a:pPr algn="ctr"/>
            <a:r>
              <a:rPr lang="en-US" dirty="0" err="1" smtClean="0">
                <a:latin typeface="+mj-lt"/>
              </a:rPr>
              <a:t>Followup</a:t>
            </a:r>
            <a:endParaRPr lang="en-US" dirty="0" smtClean="0">
              <a:latin typeface="+mj-lt"/>
            </a:endParaRPr>
          </a:p>
          <a:p>
            <a:pPr algn="ctr"/>
            <a:r>
              <a:rPr lang="en-US" dirty="0" smtClean="0">
                <a:latin typeface="+mj-lt"/>
              </a:rPr>
              <a:t>N=700</a:t>
            </a:r>
            <a:endParaRPr lang="en-US" dirty="0">
              <a:latin typeface="+mj-lt"/>
            </a:endParaRPr>
          </a:p>
        </p:txBody>
      </p:sp>
      <p:sp>
        <p:nvSpPr>
          <p:cNvPr id="9" name="TextBox 8"/>
          <p:cNvSpPr txBox="1"/>
          <p:nvPr/>
        </p:nvSpPr>
        <p:spPr>
          <a:xfrm>
            <a:off x="103330" y="1852393"/>
            <a:ext cx="1024639" cy="646331"/>
          </a:xfrm>
          <a:prstGeom prst="rect">
            <a:avLst/>
          </a:prstGeom>
          <a:noFill/>
        </p:spPr>
        <p:txBody>
          <a:bodyPr wrap="none" rtlCol="0">
            <a:spAutoFit/>
          </a:bodyPr>
          <a:lstStyle/>
          <a:p>
            <a:pPr algn="ctr"/>
            <a:r>
              <a:rPr lang="en-US" dirty="0" smtClean="0">
                <a:latin typeface="+mj-lt"/>
              </a:rPr>
              <a:t>New</a:t>
            </a:r>
          </a:p>
          <a:p>
            <a:pPr algn="ctr"/>
            <a:r>
              <a:rPr lang="en-US" dirty="0" smtClean="0">
                <a:latin typeface="+mj-lt"/>
              </a:rPr>
              <a:t>(N=300)</a:t>
            </a:r>
            <a:endParaRPr lang="en-US" dirty="0">
              <a:latin typeface="+mj-lt"/>
            </a:endParaRPr>
          </a:p>
        </p:txBody>
      </p:sp>
      <p:sp>
        <p:nvSpPr>
          <p:cNvPr id="10" name="Right Arrow 9"/>
          <p:cNvSpPr/>
          <p:nvPr/>
        </p:nvSpPr>
        <p:spPr bwMode="auto">
          <a:xfrm>
            <a:off x="3335412" y="685285"/>
            <a:ext cx="2460396" cy="2017574"/>
          </a:xfrm>
          <a:prstGeom prst="rightArrow">
            <a:avLst/>
          </a:prstGeom>
          <a:solidFill>
            <a:schemeClr val="accent2"/>
          </a:solidFill>
          <a:ln w="28575" cap="flat" cmpd="sng" algn="ctr">
            <a:no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2"/>
              </a:solidFill>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2"/>
                </a:solidFill>
                <a:effectLst/>
                <a:latin typeface="Arial" charset="0"/>
              </a:rPr>
              <a:t>Every 2 Years</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2"/>
              </a:solidFill>
              <a:effectLst/>
              <a:latin typeface="Arial" charset="0"/>
            </a:endParaRPr>
          </a:p>
        </p:txBody>
      </p:sp>
      <p:grpSp>
        <p:nvGrpSpPr>
          <p:cNvPr id="3" name="Group 2"/>
          <p:cNvGrpSpPr/>
          <p:nvPr/>
        </p:nvGrpSpPr>
        <p:grpSpPr>
          <a:xfrm>
            <a:off x="-36887" y="2961047"/>
            <a:ext cx="2644115" cy="2190305"/>
            <a:chOff x="-36887" y="2961047"/>
            <a:chExt cx="2644115" cy="2190305"/>
          </a:xfrm>
        </p:grpSpPr>
        <p:sp>
          <p:nvSpPr>
            <p:cNvPr id="13" name="TextBox 12"/>
            <p:cNvSpPr txBox="1"/>
            <p:nvPr/>
          </p:nvSpPr>
          <p:spPr>
            <a:xfrm>
              <a:off x="49424" y="2961047"/>
              <a:ext cx="1526956" cy="369332"/>
            </a:xfrm>
            <a:prstGeom prst="rect">
              <a:avLst/>
            </a:prstGeom>
            <a:noFill/>
          </p:spPr>
          <p:txBody>
            <a:bodyPr wrap="none" rtlCol="0">
              <a:spAutoFit/>
            </a:bodyPr>
            <a:lstStyle/>
            <a:p>
              <a:r>
                <a:rPr lang="en-US" b="1" u="sng" dirty="0" smtClean="0">
                  <a:solidFill>
                    <a:schemeClr val="tx2"/>
                  </a:solidFill>
                  <a:latin typeface="+mj-lt"/>
                </a:rPr>
                <a:t>Tau Imaging</a:t>
              </a:r>
              <a:endParaRPr lang="en-US" b="1" u="sng" dirty="0">
                <a:solidFill>
                  <a:schemeClr val="tx2"/>
                </a:solidFill>
                <a:latin typeface="+mj-lt"/>
              </a:endParaRPr>
            </a:p>
          </p:txBody>
        </p:sp>
        <p:sp>
          <p:nvSpPr>
            <p:cNvPr id="14" name="TextBox 13"/>
            <p:cNvSpPr txBox="1"/>
            <p:nvPr/>
          </p:nvSpPr>
          <p:spPr>
            <a:xfrm>
              <a:off x="-36887" y="3935633"/>
              <a:ext cx="1152881" cy="646331"/>
            </a:xfrm>
            <a:prstGeom prst="rect">
              <a:avLst/>
            </a:prstGeom>
            <a:noFill/>
          </p:spPr>
          <p:txBody>
            <a:bodyPr wrap="none" rtlCol="0">
              <a:spAutoFit/>
            </a:bodyPr>
            <a:lstStyle/>
            <a:p>
              <a:pPr algn="ctr"/>
              <a:r>
                <a:rPr lang="en-US" dirty="0" smtClean="0">
                  <a:latin typeface="+mj-lt"/>
                </a:rPr>
                <a:t>All</a:t>
              </a:r>
            </a:p>
            <a:p>
              <a:pPr algn="ctr"/>
              <a:r>
                <a:rPr lang="en-US" dirty="0" smtClean="0">
                  <a:latin typeface="+mj-lt"/>
                </a:rPr>
                <a:t>(N=1000)</a:t>
              </a:r>
              <a:endParaRPr lang="en-US" dirty="0">
                <a:latin typeface="+mj-lt"/>
              </a:endParaRPr>
            </a:p>
          </p:txBody>
        </p:sp>
        <p:sp>
          <p:nvSpPr>
            <p:cNvPr id="15" name="TextBox 14"/>
            <p:cNvSpPr txBox="1"/>
            <p:nvPr/>
          </p:nvSpPr>
          <p:spPr>
            <a:xfrm>
              <a:off x="1141186" y="3674024"/>
              <a:ext cx="1466042" cy="1477328"/>
            </a:xfrm>
            <a:prstGeom prst="rect">
              <a:avLst/>
            </a:prstGeom>
            <a:solidFill>
              <a:schemeClr val="accent2"/>
            </a:solidFill>
          </p:spPr>
          <p:txBody>
            <a:bodyPr wrap="none" rtlCol="0">
              <a:spAutoFit/>
            </a:bodyPr>
            <a:lstStyle/>
            <a:p>
              <a:endParaRPr lang="en-US" b="1" dirty="0" smtClean="0">
                <a:solidFill>
                  <a:schemeClr val="tx2"/>
                </a:solidFill>
                <a:latin typeface="+mj-lt"/>
              </a:endParaRPr>
            </a:p>
            <a:p>
              <a:endParaRPr lang="en-US" b="1" dirty="0" smtClean="0">
                <a:solidFill>
                  <a:schemeClr val="tx2"/>
                </a:solidFill>
                <a:latin typeface="+mj-lt"/>
              </a:endParaRPr>
            </a:p>
            <a:p>
              <a:r>
                <a:rPr lang="en-US" b="1" dirty="0" smtClean="0">
                  <a:solidFill>
                    <a:schemeClr val="tx2"/>
                  </a:solidFill>
                  <a:latin typeface="+mj-lt"/>
                </a:rPr>
                <a:t>[</a:t>
              </a:r>
              <a:r>
                <a:rPr lang="en-US" b="1" baseline="30000" dirty="0" smtClean="0">
                  <a:solidFill>
                    <a:schemeClr val="tx2"/>
                  </a:solidFill>
                  <a:latin typeface="+mj-lt"/>
                </a:rPr>
                <a:t>18</a:t>
              </a:r>
              <a:r>
                <a:rPr lang="en-US" b="1" dirty="0" smtClean="0">
                  <a:solidFill>
                    <a:schemeClr val="tx2"/>
                  </a:solidFill>
                  <a:latin typeface="+mj-lt"/>
                </a:rPr>
                <a:t>F]AV1451</a:t>
              </a:r>
            </a:p>
            <a:p>
              <a:endParaRPr lang="en-US" b="1" dirty="0" smtClean="0">
                <a:solidFill>
                  <a:schemeClr val="tx2"/>
                </a:solidFill>
                <a:latin typeface="+mj-lt"/>
              </a:endParaRPr>
            </a:p>
            <a:p>
              <a:endParaRPr lang="en-US" dirty="0">
                <a:solidFill>
                  <a:schemeClr val="tx2"/>
                </a:solidFill>
                <a:latin typeface="+mj-lt"/>
              </a:endParaRPr>
            </a:p>
          </p:txBody>
        </p:sp>
      </p:grpSp>
      <p:sp>
        <p:nvSpPr>
          <p:cNvPr id="20" name="TextBox 19"/>
          <p:cNvSpPr txBox="1"/>
          <p:nvPr/>
        </p:nvSpPr>
        <p:spPr>
          <a:xfrm>
            <a:off x="5191351" y="3485507"/>
            <a:ext cx="1181285" cy="738664"/>
          </a:xfrm>
          <a:prstGeom prst="rect">
            <a:avLst/>
          </a:prstGeom>
          <a:solidFill>
            <a:schemeClr val="accent2"/>
          </a:solidFill>
        </p:spPr>
        <p:txBody>
          <a:bodyPr wrap="none" rtlCol="0">
            <a:spAutoFit/>
          </a:bodyPr>
          <a:lstStyle/>
          <a:p>
            <a:endParaRPr lang="en-US" sz="1400" b="1" dirty="0" smtClean="0">
              <a:solidFill>
                <a:schemeClr val="tx2"/>
              </a:solidFill>
              <a:latin typeface="+mj-lt"/>
            </a:endParaRPr>
          </a:p>
          <a:p>
            <a:r>
              <a:rPr lang="en-US" sz="1400" b="1" dirty="0" smtClean="0">
                <a:solidFill>
                  <a:schemeClr val="tx2"/>
                </a:solidFill>
                <a:latin typeface="+mj-lt"/>
              </a:rPr>
              <a:t>[</a:t>
            </a:r>
            <a:r>
              <a:rPr lang="en-US" sz="1400" b="1" baseline="30000" dirty="0" smtClean="0">
                <a:solidFill>
                  <a:schemeClr val="tx2"/>
                </a:solidFill>
                <a:latin typeface="+mj-lt"/>
              </a:rPr>
              <a:t>18</a:t>
            </a:r>
            <a:r>
              <a:rPr lang="en-US" sz="1400" b="1" dirty="0" smtClean="0">
                <a:solidFill>
                  <a:schemeClr val="tx2"/>
                </a:solidFill>
                <a:latin typeface="+mj-lt"/>
              </a:rPr>
              <a:t>F]AV1451</a:t>
            </a:r>
          </a:p>
          <a:p>
            <a:endParaRPr lang="en-US" sz="1400" dirty="0">
              <a:solidFill>
                <a:schemeClr val="tx2"/>
              </a:solidFill>
              <a:latin typeface="+mj-lt"/>
            </a:endParaRPr>
          </a:p>
        </p:txBody>
      </p:sp>
      <p:grpSp>
        <p:nvGrpSpPr>
          <p:cNvPr id="16" name="Group 15"/>
          <p:cNvGrpSpPr/>
          <p:nvPr/>
        </p:nvGrpSpPr>
        <p:grpSpPr>
          <a:xfrm>
            <a:off x="2693719" y="3099041"/>
            <a:ext cx="2464072" cy="1482923"/>
            <a:chOff x="2693719" y="3099041"/>
            <a:chExt cx="2464072" cy="1482923"/>
          </a:xfrm>
        </p:grpSpPr>
        <p:sp>
          <p:nvSpPr>
            <p:cNvPr id="18" name="Right Arrow 17"/>
            <p:cNvSpPr/>
            <p:nvPr/>
          </p:nvSpPr>
          <p:spPr bwMode="auto">
            <a:xfrm>
              <a:off x="2776057" y="3674024"/>
              <a:ext cx="2033404" cy="393827"/>
            </a:xfrm>
            <a:prstGeom prst="rightArrow">
              <a:avLst/>
            </a:prstGeom>
            <a:solidFill>
              <a:schemeClr val="accent2"/>
            </a:solidFill>
            <a:ln w="28575" cap="flat" cmpd="sng" algn="ctr">
              <a:no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9" name="TextBox 18"/>
            <p:cNvSpPr txBox="1"/>
            <p:nvPr/>
          </p:nvSpPr>
          <p:spPr>
            <a:xfrm>
              <a:off x="2693719" y="3099041"/>
              <a:ext cx="2464072" cy="584775"/>
            </a:xfrm>
            <a:prstGeom prst="rect">
              <a:avLst/>
            </a:prstGeom>
            <a:noFill/>
          </p:spPr>
          <p:txBody>
            <a:bodyPr wrap="none" rtlCol="0">
              <a:spAutoFit/>
            </a:bodyPr>
            <a:lstStyle/>
            <a:p>
              <a:r>
                <a:rPr lang="en-US" sz="1600" dirty="0" smtClean="0">
                  <a:latin typeface="+mj-lt"/>
                </a:rPr>
                <a:t>80% of Amyloid Positive</a:t>
              </a:r>
            </a:p>
            <a:p>
              <a:r>
                <a:rPr lang="en-US" sz="1600" dirty="0" smtClean="0">
                  <a:latin typeface="+mj-lt"/>
                </a:rPr>
                <a:t>20% of Amyloid Negative</a:t>
              </a:r>
              <a:endParaRPr lang="en-US" sz="1600" dirty="0">
                <a:latin typeface="+mj-lt"/>
              </a:endParaRPr>
            </a:p>
          </p:txBody>
        </p:sp>
        <p:sp>
          <p:nvSpPr>
            <p:cNvPr id="21" name="TextBox 20"/>
            <p:cNvSpPr txBox="1"/>
            <p:nvPr/>
          </p:nvSpPr>
          <p:spPr>
            <a:xfrm>
              <a:off x="2906890" y="3997189"/>
              <a:ext cx="2153628" cy="584775"/>
            </a:xfrm>
            <a:prstGeom prst="rect">
              <a:avLst/>
            </a:prstGeom>
            <a:noFill/>
          </p:spPr>
          <p:txBody>
            <a:bodyPr wrap="square" rtlCol="0">
              <a:spAutoFit/>
            </a:bodyPr>
            <a:lstStyle/>
            <a:p>
              <a:pPr algn="ctr"/>
              <a:r>
                <a:rPr lang="en-US" sz="1600" dirty="0" smtClean="0">
                  <a:latin typeface="+mj-lt"/>
                </a:rPr>
                <a:t>3 additional scans over 4 years</a:t>
              </a:r>
              <a:endParaRPr lang="en-US" sz="1600" dirty="0">
                <a:latin typeface="+mj-lt"/>
              </a:endParaRPr>
            </a:p>
          </p:txBody>
        </p:sp>
      </p:grpSp>
      <p:sp>
        <p:nvSpPr>
          <p:cNvPr id="24" name="TextBox 23"/>
          <p:cNvSpPr txBox="1"/>
          <p:nvPr/>
        </p:nvSpPr>
        <p:spPr>
          <a:xfrm>
            <a:off x="6439757" y="3495940"/>
            <a:ext cx="1181285" cy="738664"/>
          </a:xfrm>
          <a:prstGeom prst="rect">
            <a:avLst/>
          </a:prstGeom>
          <a:solidFill>
            <a:schemeClr val="accent2"/>
          </a:solidFill>
        </p:spPr>
        <p:txBody>
          <a:bodyPr wrap="none" rtlCol="0">
            <a:spAutoFit/>
          </a:bodyPr>
          <a:lstStyle/>
          <a:p>
            <a:endParaRPr lang="en-US" sz="1400" b="1" dirty="0" smtClean="0">
              <a:solidFill>
                <a:schemeClr val="tx2"/>
              </a:solidFill>
              <a:latin typeface="+mj-lt"/>
            </a:endParaRPr>
          </a:p>
          <a:p>
            <a:r>
              <a:rPr lang="en-US" sz="1400" b="1" dirty="0" smtClean="0">
                <a:solidFill>
                  <a:schemeClr val="tx2"/>
                </a:solidFill>
                <a:latin typeface="+mj-lt"/>
              </a:rPr>
              <a:t>[</a:t>
            </a:r>
            <a:r>
              <a:rPr lang="en-US" sz="1400" b="1" baseline="30000" dirty="0" smtClean="0">
                <a:solidFill>
                  <a:schemeClr val="tx2"/>
                </a:solidFill>
                <a:latin typeface="+mj-lt"/>
              </a:rPr>
              <a:t>18</a:t>
            </a:r>
            <a:r>
              <a:rPr lang="en-US" sz="1400" b="1" dirty="0" smtClean="0">
                <a:solidFill>
                  <a:schemeClr val="tx2"/>
                </a:solidFill>
                <a:latin typeface="+mj-lt"/>
              </a:rPr>
              <a:t>F]AV1451</a:t>
            </a:r>
          </a:p>
          <a:p>
            <a:endParaRPr lang="en-US" sz="1400" dirty="0">
              <a:solidFill>
                <a:schemeClr val="tx2"/>
              </a:solidFill>
              <a:latin typeface="+mj-lt"/>
            </a:endParaRPr>
          </a:p>
        </p:txBody>
      </p:sp>
      <p:sp>
        <p:nvSpPr>
          <p:cNvPr id="25" name="TextBox 24"/>
          <p:cNvSpPr txBox="1"/>
          <p:nvPr/>
        </p:nvSpPr>
        <p:spPr>
          <a:xfrm>
            <a:off x="7720527" y="3509446"/>
            <a:ext cx="1181285" cy="738664"/>
          </a:xfrm>
          <a:prstGeom prst="rect">
            <a:avLst/>
          </a:prstGeom>
          <a:solidFill>
            <a:schemeClr val="accent2"/>
          </a:solidFill>
        </p:spPr>
        <p:txBody>
          <a:bodyPr wrap="none" rtlCol="0">
            <a:spAutoFit/>
          </a:bodyPr>
          <a:lstStyle/>
          <a:p>
            <a:endParaRPr lang="en-US" sz="1400" b="1" dirty="0" smtClean="0">
              <a:solidFill>
                <a:schemeClr val="tx2"/>
              </a:solidFill>
              <a:latin typeface="+mj-lt"/>
            </a:endParaRPr>
          </a:p>
          <a:p>
            <a:r>
              <a:rPr lang="en-US" sz="1400" b="1" dirty="0" smtClean="0">
                <a:solidFill>
                  <a:schemeClr val="tx2"/>
                </a:solidFill>
                <a:latin typeface="+mj-lt"/>
              </a:rPr>
              <a:t>[</a:t>
            </a:r>
            <a:r>
              <a:rPr lang="en-US" sz="1400" b="1" baseline="30000" dirty="0" smtClean="0">
                <a:solidFill>
                  <a:schemeClr val="tx2"/>
                </a:solidFill>
                <a:latin typeface="+mj-lt"/>
              </a:rPr>
              <a:t>18</a:t>
            </a:r>
            <a:r>
              <a:rPr lang="en-US" sz="1400" b="1" dirty="0" smtClean="0">
                <a:solidFill>
                  <a:schemeClr val="tx2"/>
                </a:solidFill>
                <a:latin typeface="+mj-lt"/>
              </a:rPr>
              <a:t>F]AV1451</a:t>
            </a:r>
          </a:p>
          <a:p>
            <a:endParaRPr lang="en-US" sz="1400" dirty="0">
              <a:solidFill>
                <a:schemeClr val="tx2"/>
              </a:solidFill>
              <a:latin typeface="+mj-lt"/>
            </a:endParaRPr>
          </a:p>
        </p:txBody>
      </p:sp>
      <p:grpSp>
        <p:nvGrpSpPr>
          <p:cNvPr id="22" name="Group 21"/>
          <p:cNvGrpSpPr/>
          <p:nvPr/>
        </p:nvGrpSpPr>
        <p:grpSpPr>
          <a:xfrm>
            <a:off x="2677632" y="4656219"/>
            <a:ext cx="5372964" cy="1487606"/>
            <a:chOff x="2677632" y="4656219"/>
            <a:chExt cx="5372964" cy="1487606"/>
          </a:xfrm>
        </p:grpSpPr>
        <p:sp>
          <p:nvSpPr>
            <p:cNvPr id="17" name="Right Arrow 16"/>
            <p:cNvSpPr/>
            <p:nvPr/>
          </p:nvSpPr>
          <p:spPr bwMode="auto">
            <a:xfrm rot="541345">
              <a:off x="2677632" y="4958707"/>
              <a:ext cx="5044042" cy="479204"/>
            </a:xfrm>
            <a:prstGeom prst="rightArrow">
              <a:avLst/>
            </a:prstGeom>
            <a:solidFill>
              <a:schemeClr val="accent2"/>
            </a:solidFill>
            <a:ln w="28575" cap="flat" cmpd="sng" algn="ctr">
              <a:no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6" name="TextBox 25"/>
            <p:cNvSpPr txBox="1"/>
            <p:nvPr/>
          </p:nvSpPr>
          <p:spPr>
            <a:xfrm>
              <a:off x="5586524" y="4656219"/>
              <a:ext cx="2464072" cy="584775"/>
            </a:xfrm>
            <a:prstGeom prst="rect">
              <a:avLst/>
            </a:prstGeom>
            <a:noFill/>
          </p:spPr>
          <p:txBody>
            <a:bodyPr wrap="none" rtlCol="0">
              <a:spAutoFit/>
            </a:bodyPr>
            <a:lstStyle/>
            <a:p>
              <a:r>
                <a:rPr lang="en-US" sz="1600" dirty="0" smtClean="0">
                  <a:latin typeface="+mj-lt"/>
                </a:rPr>
                <a:t>20% of Amyloid Positive</a:t>
              </a:r>
            </a:p>
            <a:p>
              <a:r>
                <a:rPr lang="en-US" sz="1600" dirty="0" smtClean="0">
                  <a:latin typeface="+mj-lt"/>
                </a:rPr>
                <a:t>80% of Amyloid Negative</a:t>
              </a:r>
              <a:endParaRPr lang="en-US" sz="1600" dirty="0">
                <a:latin typeface="+mj-lt"/>
              </a:endParaRPr>
            </a:p>
          </p:txBody>
        </p:sp>
        <p:sp>
          <p:nvSpPr>
            <p:cNvPr id="27" name="TextBox 26"/>
            <p:cNvSpPr txBox="1"/>
            <p:nvPr/>
          </p:nvSpPr>
          <p:spPr>
            <a:xfrm>
              <a:off x="5288437" y="5559050"/>
              <a:ext cx="1953025" cy="584775"/>
            </a:xfrm>
            <a:prstGeom prst="rect">
              <a:avLst/>
            </a:prstGeom>
            <a:noFill/>
          </p:spPr>
          <p:txBody>
            <a:bodyPr wrap="square" rtlCol="0">
              <a:spAutoFit/>
            </a:bodyPr>
            <a:lstStyle/>
            <a:p>
              <a:pPr algn="ctr"/>
              <a:r>
                <a:rPr lang="en-US" sz="1600" dirty="0" smtClean="0">
                  <a:latin typeface="+mj-lt"/>
                </a:rPr>
                <a:t>1 additional </a:t>
              </a:r>
              <a:r>
                <a:rPr lang="en-US" sz="1600" smtClean="0">
                  <a:latin typeface="+mj-lt"/>
                </a:rPr>
                <a:t>scan at 4 </a:t>
              </a:r>
              <a:r>
                <a:rPr lang="en-US" sz="1600" dirty="0" smtClean="0">
                  <a:latin typeface="+mj-lt"/>
                </a:rPr>
                <a:t>years</a:t>
              </a:r>
              <a:endParaRPr lang="en-US" sz="1600" dirty="0">
                <a:latin typeface="+mj-lt"/>
              </a:endParaRPr>
            </a:p>
          </p:txBody>
        </p:sp>
      </p:grpSp>
      <p:sp>
        <p:nvSpPr>
          <p:cNvPr id="28" name="TextBox 27"/>
          <p:cNvSpPr txBox="1"/>
          <p:nvPr/>
        </p:nvSpPr>
        <p:spPr>
          <a:xfrm>
            <a:off x="7791150" y="5180830"/>
            <a:ext cx="1181285" cy="738664"/>
          </a:xfrm>
          <a:prstGeom prst="rect">
            <a:avLst/>
          </a:prstGeom>
          <a:solidFill>
            <a:schemeClr val="accent2"/>
          </a:solidFill>
        </p:spPr>
        <p:txBody>
          <a:bodyPr wrap="none" rtlCol="0">
            <a:spAutoFit/>
          </a:bodyPr>
          <a:lstStyle/>
          <a:p>
            <a:endParaRPr lang="en-US" sz="1400" b="1" dirty="0" smtClean="0">
              <a:solidFill>
                <a:schemeClr val="tx2"/>
              </a:solidFill>
              <a:latin typeface="+mj-lt"/>
            </a:endParaRPr>
          </a:p>
          <a:p>
            <a:r>
              <a:rPr lang="en-US" sz="1400" b="1" dirty="0" smtClean="0">
                <a:solidFill>
                  <a:schemeClr val="tx2"/>
                </a:solidFill>
                <a:latin typeface="+mj-lt"/>
              </a:rPr>
              <a:t>[</a:t>
            </a:r>
            <a:r>
              <a:rPr lang="en-US" sz="1400" b="1" baseline="30000" dirty="0" smtClean="0">
                <a:solidFill>
                  <a:schemeClr val="tx2"/>
                </a:solidFill>
                <a:latin typeface="+mj-lt"/>
              </a:rPr>
              <a:t>18</a:t>
            </a:r>
            <a:r>
              <a:rPr lang="en-US" sz="1400" b="1" dirty="0" smtClean="0">
                <a:solidFill>
                  <a:schemeClr val="tx2"/>
                </a:solidFill>
                <a:latin typeface="+mj-lt"/>
              </a:rPr>
              <a:t>F]AV1451</a:t>
            </a:r>
          </a:p>
          <a:p>
            <a:endParaRPr lang="en-US" sz="1400" dirty="0">
              <a:solidFill>
                <a:schemeClr val="tx2"/>
              </a:solidFill>
              <a:latin typeface="+mj-lt"/>
            </a:endParaRPr>
          </a:p>
        </p:txBody>
      </p:sp>
      <p:grpSp>
        <p:nvGrpSpPr>
          <p:cNvPr id="4" name="Group 3"/>
          <p:cNvGrpSpPr/>
          <p:nvPr/>
        </p:nvGrpSpPr>
        <p:grpSpPr>
          <a:xfrm>
            <a:off x="7572" y="5295265"/>
            <a:ext cx="2433213" cy="1436575"/>
            <a:chOff x="7572" y="5295265"/>
            <a:chExt cx="2433213" cy="1436575"/>
          </a:xfrm>
        </p:grpSpPr>
        <p:sp>
          <p:nvSpPr>
            <p:cNvPr id="29" name="TextBox 28"/>
            <p:cNvSpPr txBox="1"/>
            <p:nvPr/>
          </p:nvSpPr>
          <p:spPr>
            <a:xfrm>
              <a:off x="1189831" y="5808510"/>
              <a:ext cx="1250954" cy="923330"/>
            </a:xfrm>
            <a:prstGeom prst="rect">
              <a:avLst/>
            </a:prstGeom>
            <a:solidFill>
              <a:schemeClr val="accent2"/>
            </a:solidFill>
          </p:spPr>
          <p:txBody>
            <a:bodyPr wrap="square" rtlCol="0">
              <a:spAutoFit/>
            </a:bodyPr>
            <a:lstStyle/>
            <a:p>
              <a:pPr algn="ctr"/>
              <a:endParaRPr lang="en-US" dirty="0" smtClean="0">
                <a:solidFill>
                  <a:schemeClr val="tx2"/>
                </a:solidFill>
                <a:latin typeface="+mj-lt"/>
              </a:endParaRPr>
            </a:p>
            <a:p>
              <a:pPr algn="ctr"/>
              <a:r>
                <a:rPr lang="en-US" b="1" dirty="0" smtClean="0">
                  <a:solidFill>
                    <a:schemeClr val="tx2"/>
                  </a:solidFill>
                  <a:latin typeface="+mj-lt"/>
                </a:rPr>
                <a:t>FDG</a:t>
              </a:r>
            </a:p>
            <a:p>
              <a:pPr algn="ctr"/>
              <a:endParaRPr lang="en-US" dirty="0">
                <a:solidFill>
                  <a:schemeClr val="tx2"/>
                </a:solidFill>
                <a:latin typeface="+mj-lt"/>
              </a:endParaRPr>
            </a:p>
          </p:txBody>
        </p:sp>
        <p:sp>
          <p:nvSpPr>
            <p:cNvPr id="30" name="TextBox 29"/>
            <p:cNvSpPr txBox="1"/>
            <p:nvPr/>
          </p:nvSpPr>
          <p:spPr>
            <a:xfrm>
              <a:off x="49424" y="5295265"/>
              <a:ext cx="1620957" cy="369332"/>
            </a:xfrm>
            <a:prstGeom prst="rect">
              <a:avLst/>
            </a:prstGeom>
            <a:noFill/>
          </p:spPr>
          <p:txBody>
            <a:bodyPr wrap="none" rtlCol="0">
              <a:spAutoFit/>
            </a:bodyPr>
            <a:lstStyle/>
            <a:p>
              <a:r>
                <a:rPr lang="en-US" b="1" u="sng" dirty="0" smtClean="0">
                  <a:solidFill>
                    <a:schemeClr val="tx2"/>
                  </a:solidFill>
                  <a:latin typeface="+mj-lt"/>
                </a:rPr>
                <a:t>FDG Imaging</a:t>
              </a:r>
              <a:endParaRPr lang="en-US" b="1" u="sng" dirty="0">
                <a:solidFill>
                  <a:schemeClr val="tx2"/>
                </a:solidFill>
                <a:latin typeface="+mj-lt"/>
              </a:endParaRPr>
            </a:p>
          </p:txBody>
        </p:sp>
        <p:sp>
          <p:nvSpPr>
            <p:cNvPr id="31" name="TextBox 30"/>
            <p:cNvSpPr txBox="1"/>
            <p:nvPr/>
          </p:nvSpPr>
          <p:spPr>
            <a:xfrm>
              <a:off x="7572" y="5808510"/>
              <a:ext cx="1016625" cy="646331"/>
            </a:xfrm>
            <a:prstGeom prst="rect">
              <a:avLst/>
            </a:prstGeom>
            <a:noFill/>
          </p:spPr>
          <p:txBody>
            <a:bodyPr wrap="none" rtlCol="0">
              <a:spAutoFit/>
            </a:bodyPr>
            <a:lstStyle/>
            <a:p>
              <a:pPr algn="ctr"/>
              <a:r>
                <a:rPr lang="en-US" dirty="0" smtClean="0">
                  <a:latin typeface="+mj-lt"/>
                </a:rPr>
                <a:t>MCI/AD</a:t>
              </a:r>
            </a:p>
            <a:p>
              <a:pPr algn="ctr"/>
              <a:r>
                <a:rPr lang="en-US" smtClean="0">
                  <a:latin typeface="+mj-lt"/>
                </a:rPr>
                <a:t>(N~650</a:t>
              </a:r>
              <a:r>
                <a:rPr lang="en-US" dirty="0" smtClean="0">
                  <a:latin typeface="+mj-lt"/>
                </a:rPr>
                <a:t>)</a:t>
              </a:r>
              <a:endParaRPr lang="en-US" dirty="0">
                <a:latin typeface="+mj-lt"/>
              </a:endParaRPr>
            </a:p>
          </p:txBody>
        </p:sp>
      </p:grpSp>
      <p:sp>
        <p:nvSpPr>
          <p:cNvPr id="32" name="TextBox 31"/>
          <p:cNvSpPr txBox="1"/>
          <p:nvPr/>
        </p:nvSpPr>
        <p:spPr>
          <a:xfrm>
            <a:off x="1962208" y="1468003"/>
            <a:ext cx="415498" cy="369332"/>
          </a:xfrm>
          <a:prstGeom prst="rect">
            <a:avLst/>
          </a:prstGeom>
          <a:noFill/>
        </p:spPr>
        <p:txBody>
          <a:bodyPr wrap="none" rtlCol="0">
            <a:spAutoFit/>
          </a:bodyPr>
          <a:lstStyle/>
          <a:p>
            <a:r>
              <a:rPr lang="en-US" b="1" smtClean="0">
                <a:solidFill>
                  <a:schemeClr val="tx2"/>
                </a:solidFill>
                <a:latin typeface="+mj-lt"/>
              </a:rPr>
              <a:t>or</a:t>
            </a:r>
            <a:endParaRPr lang="en-US" b="1">
              <a:solidFill>
                <a:schemeClr val="tx2"/>
              </a:solidFill>
              <a:latin typeface="+mj-lt"/>
            </a:endParaRPr>
          </a:p>
        </p:txBody>
      </p:sp>
      <p:grpSp>
        <p:nvGrpSpPr>
          <p:cNvPr id="2" name="Group 1"/>
          <p:cNvGrpSpPr/>
          <p:nvPr/>
        </p:nvGrpSpPr>
        <p:grpSpPr>
          <a:xfrm>
            <a:off x="6065790" y="514151"/>
            <a:ext cx="1505540" cy="2140712"/>
            <a:chOff x="6065790" y="514151"/>
            <a:chExt cx="1505540" cy="2140712"/>
          </a:xfrm>
        </p:grpSpPr>
        <p:sp>
          <p:nvSpPr>
            <p:cNvPr id="11" name="TextBox 10"/>
            <p:cNvSpPr txBox="1"/>
            <p:nvPr/>
          </p:nvSpPr>
          <p:spPr>
            <a:xfrm>
              <a:off x="6123498" y="514151"/>
              <a:ext cx="1390124" cy="923330"/>
            </a:xfrm>
            <a:prstGeom prst="rect">
              <a:avLst/>
            </a:prstGeom>
            <a:solidFill>
              <a:schemeClr val="accent2"/>
            </a:solidFill>
          </p:spPr>
          <p:txBody>
            <a:bodyPr wrap="none" rtlCol="0">
              <a:spAutoFit/>
            </a:bodyPr>
            <a:lstStyle/>
            <a:p>
              <a:endParaRPr lang="en-US" b="1" dirty="0" smtClean="0">
                <a:solidFill>
                  <a:schemeClr val="tx2"/>
                </a:solidFill>
                <a:latin typeface="+mj-lt"/>
              </a:endParaRPr>
            </a:p>
            <a:p>
              <a:r>
                <a:rPr lang="en-US" b="1" dirty="0" err="1" smtClean="0">
                  <a:solidFill>
                    <a:schemeClr val="tx2"/>
                  </a:solidFill>
                  <a:latin typeface="+mj-lt"/>
                </a:rPr>
                <a:t>Florbetapir</a:t>
              </a:r>
              <a:endParaRPr lang="en-US" b="1" dirty="0" smtClean="0">
                <a:solidFill>
                  <a:schemeClr val="tx2"/>
                </a:solidFill>
                <a:latin typeface="+mj-lt"/>
              </a:endParaRPr>
            </a:p>
            <a:p>
              <a:endParaRPr lang="en-US" dirty="0">
                <a:solidFill>
                  <a:schemeClr val="tx2"/>
                </a:solidFill>
                <a:latin typeface="+mj-lt"/>
              </a:endParaRPr>
            </a:p>
          </p:txBody>
        </p:sp>
        <p:sp>
          <p:nvSpPr>
            <p:cNvPr id="12" name="TextBox 11"/>
            <p:cNvSpPr txBox="1"/>
            <p:nvPr/>
          </p:nvSpPr>
          <p:spPr>
            <a:xfrm>
              <a:off x="6065790" y="1731533"/>
              <a:ext cx="1505540" cy="923330"/>
            </a:xfrm>
            <a:prstGeom prst="rect">
              <a:avLst/>
            </a:prstGeom>
            <a:solidFill>
              <a:schemeClr val="accent2"/>
            </a:solidFill>
          </p:spPr>
          <p:txBody>
            <a:bodyPr wrap="none" rtlCol="0">
              <a:spAutoFit/>
            </a:bodyPr>
            <a:lstStyle/>
            <a:p>
              <a:endParaRPr lang="en-US" dirty="0" smtClean="0">
                <a:solidFill>
                  <a:schemeClr val="tx2"/>
                </a:solidFill>
                <a:latin typeface="+mj-lt"/>
              </a:endParaRPr>
            </a:p>
            <a:p>
              <a:r>
                <a:rPr lang="en-US" b="1" dirty="0" err="1" smtClean="0">
                  <a:solidFill>
                    <a:schemeClr val="tx2"/>
                  </a:solidFill>
                  <a:latin typeface="+mj-lt"/>
                </a:rPr>
                <a:t>Florbetaben</a:t>
              </a:r>
              <a:endParaRPr lang="en-US" b="1" dirty="0" smtClean="0">
                <a:solidFill>
                  <a:schemeClr val="tx2"/>
                </a:solidFill>
                <a:latin typeface="+mj-lt"/>
              </a:endParaRPr>
            </a:p>
            <a:p>
              <a:endParaRPr lang="en-US" dirty="0">
                <a:solidFill>
                  <a:schemeClr val="tx2"/>
                </a:solidFill>
                <a:latin typeface="+mj-lt"/>
              </a:endParaRPr>
            </a:p>
          </p:txBody>
        </p:sp>
        <p:sp>
          <p:nvSpPr>
            <p:cNvPr id="33" name="TextBox 32"/>
            <p:cNvSpPr txBox="1"/>
            <p:nvPr/>
          </p:nvSpPr>
          <p:spPr>
            <a:xfrm>
              <a:off x="6588772" y="1380699"/>
              <a:ext cx="415498" cy="369332"/>
            </a:xfrm>
            <a:prstGeom prst="rect">
              <a:avLst/>
            </a:prstGeom>
            <a:noFill/>
          </p:spPr>
          <p:txBody>
            <a:bodyPr wrap="none" rtlCol="0">
              <a:spAutoFit/>
            </a:bodyPr>
            <a:lstStyle/>
            <a:p>
              <a:r>
                <a:rPr lang="en-US" b="1" smtClean="0">
                  <a:solidFill>
                    <a:schemeClr val="tx2"/>
                  </a:solidFill>
                  <a:latin typeface="+mj-lt"/>
                </a:rPr>
                <a:t>or</a:t>
              </a:r>
              <a:endParaRPr lang="en-US" b="1">
                <a:solidFill>
                  <a:schemeClr val="tx2"/>
                </a:solidFill>
                <a:latin typeface="+mj-lt"/>
              </a:endParaRPr>
            </a:p>
          </p:txBody>
        </p:sp>
      </p:grpSp>
    </p:spTree>
    <p:extLst>
      <p:ext uri="{BB962C8B-B14F-4D97-AF65-F5344CB8AC3E}">
        <p14:creationId xmlns:p14="http://schemas.microsoft.com/office/powerpoint/2010/main" val="394146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0" grpId="0" animBg="1"/>
      <p:bldP spid="24" grpId="0" animBg="1"/>
      <p:bldP spid="25"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322" y="166540"/>
            <a:ext cx="7772400" cy="700726"/>
          </a:xfrm>
        </p:spPr>
        <p:txBody>
          <a:bodyPr/>
          <a:lstStyle/>
          <a:p>
            <a:r>
              <a:rPr lang="en-US" smtClean="0"/>
              <a:t>Crucial Points</a:t>
            </a:r>
            <a:endParaRPr lang="en-US" dirty="0"/>
          </a:p>
        </p:txBody>
      </p:sp>
      <p:sp>
        <p:nvSpPr>
          <p:cNvPr id="3" name="Content Placeholder 2"/>
          <p:cNvSpPr>
            <a:spLocks noGrp="1"/>
          </p:cNvSpPr>
          <p:nvPr>
            <p:ph idx="1"/>
          </p:nvPr>
        </p:nvSpPr>
        <p:spPr>
          <a:xfrm>
            <a:off x="318153" y="1283616"/>
            <a:ext cx="8646738" cy="5437695"/>
          </a:xfrm>
        </p:spPr>
        <p:txBody>
          <a:bodyPr>
            <a:normAutofit lnSpcReduction="10000"/>
          </a:bodyPr>
          <a:lstStyle/>
          <a:p>
            <a:r>
              <a:rPr lang="en-US" dirty="0" smtClean="0"/>
              <a:t>We want to retain as many “rollover” subjects as possible</a:t>
            </a:r>
          </a:p>
          <a:p>
            <a:endParaRPr lang="en-US" dirty="0"/>
          </a:p>
          <a:p>
            <a:r>
              <a:rPr lang="en-US" dirty="0" smtClean="0"/>
              <a:t>Projections for ~300 new subjects with </a:t>
            </a:r>
            <a:r>
              <a:rPr lang="en-US" dirty="0" err="1" smtClean="0"/>
              <a:t>florbetaben</a:t>
            </a:r>
            <a:endParaRPr lang="en-US" dirty="0" smtClean="0"/>
          </a:p>
          <a:p>
            <a:endParaRPr lang="en-US" dirty="0"/>
          </a:p>
          <a:p>
            <a:r>
              <a:rPr lang="en-US" dirty="0" smtClean="0"/>
              <a:t>Many sites will be scanning new subjects with </a:t>
            </a:r>
            <a:r>
              <a:rPr lang="en-US" dirty="0" err="1" smtClean="0"/>
              <a:t>florbetaben</a:t>
            </a:r>
            <a:r>
              <a:rPr lang="en-US" dirty="0" smtClean="0"/>
              <a:t>, returning subjects with </a:t>
            </a:r>
            <a:r>
              <a:rPr lang="en-US" dirty="0" err="1" smtClean="0"/>
              <a:t>florbetapir</a:t>
            </a:r>
            <a:endParaRPr lang="en-US" dirty="0" smtClean="0"/>
          </a:p>
          <a:p>
            <a:endParaRPr lang="en-US" dirty="0"/>
          </a:p>
          <a:p>
            <a:r>
              <a:rPr lang="en-US" dirty="0" smtClean="0"/>
              <a:t>Amyloid PET will guide tau scan frequency</a:t>
            </a:r>
          </a:p>
          <a:p>
            <a:r>
              <a:rPr lang="en-US" dirty="0"/>
              <a:t>	</a:t>
            </a:r>
            <a:r>
              <a:rPr lang="en-US" dirty="0" smtClean="0"/>
              <a:t>Subjects randomly selected based on the 80%/20% stratification</a:t>
            </a:r>
            <a:endParaRPr lang="en-US" dirty="0"/>
          </a:p>
        </p:txBody>
      </p:sp>
    </p:spTree>
    <p:extLst>
      <p:ext uri="{BB962C8B-B14F-4D97-AF65-F5344CB8AC3E}">
        <p14:creationId xmlns:p14="http://schemas.microsoft.com/office/powerpoint/2010/main" val="9671536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289" y="0"/>
            <a:ext cx="8043421" cy="857839"/>
          </a:xfrm>
        </p:spPr>
        <p:txBody>
          <a:bodyPr/>
          <a:lstStyle/>
          <a:p>
            <a:r>
              <a:rPr lang="en-US" dirty="0" smtClean="0"/>
              <a:t>A second (</a:t>
            </a:r>
            <a:r>
              <a:rPr lang="en-US" smtClean="0"/>
              <a:t>or third?) tau tracer in ADNI?</a:t>
            </a:r>
            <a:endParaRPr lang="en-US"/>
          </a:p>
        </p:txBody>
      </p:sp>
      <p:sp>
        <p:nvSpPr>
          <p:cNvPr id="3" name="Content Placeholder 2"/>
          <p:cNvSpPr>
            <a:spLocks noGrp="1"/>
          </p:cNvSpPr>
          <p:nvPr>
            <p:ph idx="1"/>
          </p:nvPr>
        </p:nvSpPr>
        <p:spPr>
          <a:xfrm>
            <a:off x="157898" y="1039792"/>
            <a:ext cx="8891833" cy="5635658"/>
          </a:xfrm>
        </p:spPr>
        <p:txBody>
          <a:bodyPr>
            <a:normAutofit/>
          </a:bodyPr>
          <a:lstStyle/>
          <a:p>
            <a:r>
              <a:rPr lang="en-US" dirty="0" smtClean="0"/>
              <a:t>There has been extensive discussion amongst PPSB members, the ADNI Executive Committee, and the PET Core about adding an additional tau tracer to ADNI3</a:t>
            </a:r>
          </a:p>
          <a:p>
            <a:endParaRPr lang="en-US" dirty="0"/>
          </a:p>
          <a:p>
            <a:r>
              <a:rPr lang="en-US" dirty="0" smtClean="0"/>
              <a:t>The PET Core has evaluated several tracers over the past 5 months</a:t>
            </a:r>
          </a:p>
          <a:p>
            <a:endParaRPr lang="en-US" dirty="0"/>
          </a:p>
          <a:p>
            <a:r>
              <a:rPr lang="en-US" dirty="0" smtClean="0"/>
              <a:t>As of now, no additional tau tracer satisfies our requirements for both scientific rigor and availability to multiple ADNI sites at no cost</a:t>
            </a:r>
          </a:p>
        </p:txBody>
      </p:sp>
    </p:spTree>
    <p:extLst>
      <p:ext uri="{BB962C8B-B14F-4D97-AF65-F5344CB8AC3E}">
        <p14:creationId xmlns:p14="http://schemas.microsoft.com/office/powerpoint/2010/main" val="734775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5"/>
          <p:cNvGraphicFramePr>
            <a:graphicFrameLocks/>
          </p:cNvGraphicFramePr>
          <p:nvPr>
            <p:extLst>
              <p:ext uri="{D42A27DB-BD31-4B8C-83A1-F6EECF244321}">
                <p14:modId xmlns:p14="http://schemas.microsoft.com/office/powerpoint/2010/main" val="1103361141"/>
              </p:ext>
            </p:extLst>
          </p:nvPr>
        </p:nvGraphicFramePr>
        <p:xfrm>
          <a:off x="889267" y="1442576"/>
          <a:ext cx="6909151" cy="4690593"/>
        </p:xfrm>
        <a:graphic>
          <a:graphicData uri="http://schemas.openxmlformats.org/drawingml/2006/table">
            <a:tbl>
              <a:tblPr>
                <a:tableStyleId>{37CE84F3-28C3-443E-9E96-99CF82512B78}</a:tableStyleId>
              </a:tblPr>
              <a:tblGrid>
                <a:gridCol w="1000009"/>
                <a:gridCol w="984857"/>
                <a:gridCol w="984857"/>
                <a:gridCol w="984857"/>
                <a:gridCol w="984857"/>
                <a:gridCol w="984857"/>
                <a:gridCol w="984857"/>
              </a:tblGrid>
              <a:tr h="1024972">
                <a:tc>
                  <a:txBody>
                    <a:bodyPr/>
                    <a:lstStyle/>
                    <a:p>
                      <a:pPr algn="ctr" fontAlgn="b"/>
                      <a:r>
                        <a:rPr lang="en-US" sz="1800" b="1" u="none" strike="noStrike" dirty="0" smtClean="0">
                          <a:solidFill>
                            <a:schemeClr val="tx2"/>
                          </a:solidFill>
                          <a:effectLst/>
                        </a:rPr>
                        <a:t>Number of FDG scans</a:t>
                      </a:r>
                      <a:endParaRPr lang="en-US" sz="1800" b="1" i="0" u="none" strike="noStrike" dirty="0">
                        <a:solidFill>
                          <a:schemeClr val="tx2"/>
                        </a:solidFill>
                        <a:effectLst/>
                        <a:latin typeface="Calibri"/>
                      </a:endParaRPr>
                    </a:p>
                  </a:txBody>
                  <a:tcPr marL="11970" marR="11970" marT="119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solidFill>
                            <a:schemeClr val="tx2"/>
                          </a:solidFill>
                          <a:effectLst/>
                        </a:rPr>
                        <a:t>N</a:t>
                      </a:r>
                      <a:endParaRPr lang="en-US" sz="1800" b="1" i="0" u="none" strike="noStrike" dirty="0">
                        <a:solidFill>
                          <a:schemeClr val="tx2"/>
                        </a:solidFill>
                        <a:effectLst/>
                        <a:latin typeface="Calibri"/>
                      </a:endParaRPr>
                    </a:p>
                  </a:txBody>
                  <a:tcPr marL="11970" marR="11970" marT="119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solidFill>
                            <a:schemeClr val="tx2"/>
                          </a:solidFill>
                          <a:effectLst/>
                        </a:rPr>
                        <a:t>SMC</a:t>
                      </a:r>
                      <a:endParaRPr lang="en-US" sz="1800" b="1" i="0" u="none" strike="noStrike" dirty="0">
                        <a:solidFill>
                          <a:schemeClr val="tx2"/>
                        </a:solidFill>
                        <a:effectLst/>
                        <a:latin typeface="Calibri"/>
                      </a:endParaRPr>
                    </a:p>
                  </a:txBody>
                  <a:tcPr marL="11970" marR="11970" marT="119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solidFill>
                            <a:schemeClr val="tx2"/>
                          </a:solidFill>
                          <a:effectLst/>
                        </a:rPr>
                        <a:t>EMCI</a:t>
                      </a:r>
                      <a:endParaRPr lang="en-US" sz="1800" b="1" i="0" u="none" strike="noStrike" dirty="0">
                        <a:solidFill>
                          <a:schemeClr val="tx2"/>
                        </a:solidFill>
                        <a:effectLst/>
                        <a:latin typeface="Calibri"/>
                      </a:endParaRPr>
                    </a:p>
                  </a:txBody>
                  <a:tcPr marL="11970" marR="11970" marT="119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solidFill>
                            <a:schemeClr val="tx2"/>
                          </a:solidFill>
                          <a:effectLst/>
                        </a:rPr>
                        <a:t>LMCI</a:t>
                      </a:r>
                      <a:endParaRPr lang="en-US" sz="1800" b="1" i="0" u="none" strike="noStrike" dirty="0">
                        <a:solidFill>
                          <a:schemeClr val="tx2"/>
                        </a:solidFill>
                        <a:effectLst/>
                        <a:latin typeface="Calibri"/>
                      </a:endParaRPr>
                    </a:p>
                  </a:txBody>
                  <a:tcPr marL="11970" marR="11970" marT="119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solidFill>
                            <a:schemeClr val="tx2"/>
                          </a:solidFill>
                          <a:effectLst/>
                        </a:rPr>
                        <a:t>AD</a:t>
                      </a:r>
                      <a:endParaRPr lang="en-US" sz="1800" b="1" i="0" u="none" strike="noStrike" dirty="0">
                        <a:solidFill>
                          <a:schemeClr val="tx2"/>
                        </a:solidFill>
                        <a:effectLst/>
                        <a:latin typeface="Calibri"/>
                      </a:endParaRPr>
                    </a:p>
                  </a:txBody>
                  <a:tcPr marL="11970" marR="11970" marT="119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solidFill>
                            <a:schemeClr val="tx2"/>
                          </a:solidFill>
                          <a:effectLst/>
                        </a:rPr>
                        <a:t>Total</a:t>
                      </a:r>
                      <a:endParaRPr lang="en-US" sz="1800" b="1" i="0" u="none" strike="noStrike" dirty="0">
                        <a:solidFill>
                          <a:schemeClr val="tx2"/>
                        </a:solidFill>
                        <a:effectLst/>
                        <a:latin typeface="Calibri"/>
                      </a:endParaRPr>
                    </a:p>
                  </a:txBody>
                  <a:tcPr marL="11970" marR="11970" marT="119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8653">
                <a:tc>
                  <a:txBody>
                    <a:bodyPr/>
                    <a:lstStyle/>
                    <a:p>
                      <a:pPr algn="ctr" fontAlgn="b"/>
                      <a:r>
                        <a:rPr lang="en-US" sz="1800" b="1" u="none" strike="noStrike" dirty="0">
                          <a:effectLst/>
                        </a:rPr>
                        <a:t>1</a:t>
                      </a:r>
                      <a:endParaRPr lang="en-US" sz="1800" b="1" i="0" u="none" strike="noStrike" dirty="0">
                        <a:solidFill>
                          <a:schemeClr val="tx1"/>
                        </a:solidFill>
                        <a:effectLst/>
                        <a:latin typeface="Calibri"/>
                      </a:endParaRPr>
                    </a:p>
                  </a:txBody>
                  <a:tcPr marL="11970" marR="11970" marT="119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effectLst/>
                        </a:rPr>
                        <a:t>343</a:t>
                      </a:r>
                      <a:endParaRPr lang="en-US" sz="1800" b="1" i="0" u="none" strike="noStrike" dirty="0">
                        <a:solidFill>
                          <a:schemeClr val="tx1"/>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effectLst/>
                        </a:rPr>
                        <a:t>106</a:t>
                      </a:r>
                      <a:endParaRPr lang="en-US" sz="1800" b="1" i="0" u="none" strike="noStrike" dirty="0">
                        <a:solidFill>
                          <a:schemeClr val="tx1"/>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effectLst/>
                        </a:rPr>
                        <a:t>306</a:t>
                      </a:r>
                      <a:endParaRPr lang="en-US" sz="1800" b="1" i="0" u="none" strike="noStrike" dirty="0">
                        <a:solidFill>
                          <a:schemeClr val="tx1"/>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a:effectLst/>
                        </a:rPr>
                        <a:t>409</a:t>
                      </a:r>
                      <a:endParaRPr lang="en-US" sz="1800" b="1" i="0" u="none" strike="noStrike">
                        <a:solidFill>
                          <a:schemeClr val="tx1"/>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a:effectLst/>
                        </a:rPr>
                        <a:t>241</a:t>
                      </a:r>
                      <a:endParaRPr lang="en-US" sz="1800" b="1" i="0" u="none" strike="noStrike">
                        <a:solidFill>
                          <a:schemeClr val="tx1"/>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a:effectLst/>
                        </a:rPr>
                        <a:t>1408</a:t>
                      </a:r>
                      <a:endParaRPr lang="en-US" sz="1800" b="1" i="0" u="none" strike="noStrike">
                        <a:solidFill>
                          <a:schemeClr val="tx1"/>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8653">
                <a:tc>
                  <a:txBody>
                    <a:bodyPr/>
                    <a:lstStyle/>
                    <a:p>
                      <a:pPr algn="ctr" fontAlgn="b"/>
                      <a:r>
                        <a:rPr lang="en-US" sz="1800" b="1" u="none" strike="noStrike">
                          <a:effectLst/>
                        </a:rPr>
                        <a:t>2</a:t>
                      </a:r>
                      <a:endParaRPr lang="en-US" sz="1800" b="1" i="0" u="none" strike="noStrike">
                        <a:solidFill>
                          <a:schemeClr val="tx1"/>
                        </a:solidFill>
                        <a:effectLst/>
                        <a:latin typeface="Calibri"/>
                      </a:endParaRPr>
                    </a:p>
                  </a:txBody>
                  <a:tcPr marL="11970" marR="11970" marT="119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effectLst/>
                        </a:rPr>
                        <a:t>258</a:t>
                      </a:r>
                      <a:endParaRPr lang="en-US" sz="1800" b="1" i="0" u="none" strike="noStrike" dirty="0">
                        <a:solidFill>
                          <a:schemeClr val="tx1"/>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800" b="1" i="0" u="none" strike="noStrike" dirty="0">
                        <a:solidFill>
                          <a:schemeClr val="tx1"/>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a:effectLst/>
                        </a:rPr>
                        <a:t>167</a:t>
                      </a:r>
                      <a:endParaRPr lang="en-US" sz="1800" b="1" i="0" u="none" strike="noStrike">
                        <a:solidFill>
                          <a:schemeClr val="tx1"/>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effectLst/>
                        </a:rPr>
                        <a:t>279</a:t>
                      </a:r>
                      <a:endParaRPr lang="en-US" sz="1800" b="1" i="0" u="none" strike="noStrike" dirty="0">
                        <a:solidFill>
                          <a:schemeClr val="tx1"/>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a:effectLst/>
                        </a:rPr>
                        <a:t>112</a:t>
                      </a:r>
                      <a:endParaRPr lang="en-US" sz="1800" b="1" i="0" u="none" strike="noStrike">
                        <a:solidFill>
                          <a:schemeClr val="tx1"/>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a:effectLst/>
                        </a:rPr>
                        <a:t>816</a:t>
                      </a:r>
                      <a:endParaRPr lang="en-US" sz="1800" b="1" i="0" u="none" strike="noStrike">
                        <a:solidFill>
                          <a:schemeClr val="tx1"/>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8653">
                <a:tc>
                  <a:txBody>
                    <a:bodyPr/>
                    <a:lstStyle/>
                    <a:p>
                      <a:pPr algn="ctr" fontAlgn="b"/>
                      <a:r>
                        <a:rPr lang="en-US" sz="1800" b="1" u="none" strike="noStrike" dirty="0">
                          <a:effectLst/>
                        </a:rPr>
                        <a:t>3</a:t>
                      </a:r>
                      <a:endParaRPr lang="en-US" sz="1800" b="1" i="0" u="none" strike="noStrike" dirty="0">
                        <a:solidFill>
                          <a:schemeClr val="tx1"/>
                        </a:solidFill>
                        <a:effectLst/>
                        <a:latin typeface="Calibri"/>
                      </a:endParaRPr>
                    </a:p>
                  </a:txBody>
                  <a:tcPr marL="11970" marR="11970" marT="119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a:effectLst/>
                        </a:rPr>
                        <a:t>92</a:t>
                      </a:r>
                      <a:endParaRPr lang="en-US" sz="1800" b="1" i="0" u="none" strike="noStrike">
                        <a:solidFill>
                          <a:schemeClr val="tx1"/>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800" b="1" i="0" u="none" strike="noStrike" dirty="0">
                        <a:solidFill>
                          <a:schemeClr val="tx1"/>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effectLst/>
                        </a:rPr>
                        <a:t>1</a:t>
                      </a:r>
                      <a:endParaRPr lang="en-US" sz="1800" b="1" i="0" u="none" strike="noStrike" dirty="0">
                        <a:solidFill>
                          <a:schemeClr val="tx1"/>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a:effectLst/>
                        </a:rPr>
                        <a:t>181</a:t>
                      </a:r>
                      <a:endParaRPr lang="en-US" sz="1800" b="1" i="0" u="none" strike="noStrike">
                        <a:solidFill>
                          <a:schemeClr val="tx1"/>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effectLst/>
                        </a:rPr>
                        <a:t>75</a:t>
                      </a:r>
                      <a:endParaRPr lang="en-US" sz="1800" b="1" i="0" u="none" strike="noStrike" dirty="0">
                        <a:solidFill>
                          <a:schemeClr val="tx1"/>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a:effectLst/>
                        </a:rPr>
                        <a:t>349</a:t>
                      </a:r>
                      <a:endParaRPr lang="en-US" sz="1800" b="1" i="0" u="none" strike="noStrike">
                        <a:solidFill>
                          <a:schemeClr val="tx1"/>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8653">
                <a:tc>
                  <a:txBody>
                    <a:bodyPr/>
                    <a:lstStyle/>
                    <a:p>
                      <a:pPr algn="ctr" fontAlgn="b"/>
                      <a:r>
                        <a:rPr lang="en-US" sz="1800" b="1" u="none" strike="noStrike">
                          <a:effectLst/>
                        </a:rPr>
                        <a:t>4</a:t>
                      </a:r>
                      <a:endParaRPr lang="en-US" sz="1800" b="1" i="0" u="none" strike="noStrike">
                        <a:solidFill>
                          <a:schemeClr val="tx1"/>
                        </a:solidFill>
                        <a:effectLst/>
                        <a:latin typeface="Calibri"/>
                      </a:endParaRPr>
                    </a:p>
                  </a:txBody>
                  <a:tcPr marL="11970" marR="11970" marT="119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a:effectLst/>
                        </a:rPr>
                        <a:t>85</a:t>
                      </a:r>
                      <a:endParaRPr lang="en-US" sz="1800" b="1" i="0" u="none" strike="noStrike">
                        <a:solidFill>
                          <a:schemeClr val="tx1"/>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800" b="1" i="0" u="none" strike="noStrike" dirty="0">
                        <a:solidFill>
                          <a:schemeClr val="tx1"/>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800" b="1" i="0" u="none" strike="noStrike" dirty="0">
                        <a:solidFill>
                          <a:schemeClr val="tx1"/>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effectLst/>
                        </a:rPr>
                        <a:t>162</a:t>
                      </a:r>
                      <a:endParaRPr lang="en-US" sz="1800" b="1" i="0" u="none" strike="noStrike" dirty="0">
                        <a:solidFill>
                          <a:schemeClr val="tx1"/>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effectLst/>
                        </a:rPr>
                        <a:t>58</a:t>
                      </a:r>
                      <a:endParaRPr lang="en-US" sz="1800" b="1" i="0" u="none" strike="noStrike" dirty="0">
                        <a:solidFill>
                          <a:schemeClr val="tx1"/>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effectLst/>
                        </a:rPr>
                        <a:t>305</a:t>
                      </a:r>
                      <a:endParaRPr lang="en-US" sz="1800" b="1" i="0" u="none" strike="noStrike" dirty="0">
                        <a:solidFill>
                          <a:schemeClr val="tx1"/>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8653">
                <a:tc>
                  <a:txBody>
                    <a:bodyPr/>
                    <a:lstStyle/>
                    <a:p>
                      <a:pPr algn="ctr" fontAlgn="b"/>
                      <a:r>
                        <a:rPr lang="en-US" sz="1800" b="1" u="none" strike="noStrike">
                          <a:effectLst/>
                        </a:rPr>
                        <a:t>5</a:t>
                      </a:r>
                      <a:endParaRPr lang="en-US" sz="1800" b="1" i="0" u="none" strike="noStrike">
                        <a:solidFill>
                          <a:schemeClr val="tx1"/>
                        </a:solidFill>
                        <a:effectLst/>
                        <a:latin typeface="Calibri"/>
                      </a:endParaRPr>
                    </a:p>
                  </a:txBody>
                  <a:tcPr marL="11970" marR="11970" marT="119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a:effectLst/>
                        </a:rPr>
                        <a:t>72</a:t>
                      </a:r>
                      <a:endParaRPr lang="en-US" sz="1800" b="1" i="0" u="none" strike="noStrike">
                        <a:solidFill>
                          <a:schemeClr val="tx1"/>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800" b="1" i="0" u="none" strike="noStrike">
                        <a:solidFill>
                          <a:schemeClr val="tx1"/>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800" b="1" i="0" u="none" strike="noStrike" dirty="0">
                        <a:solidFill>
                          <a:schemeClr val="tx1"/>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effectLst/>
                        </a:rPr>
                        <a:t>146</a:t>
                      </a:r>
                      <a:endParaRPr lang="en-US" sz="1800" b="1" i="0" u="none" strike="noStrike" dirty="0">
                        <a:solidFill>
                          <a:schemeClr val="tx1"/>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800" b="1" i="0" u="none" strike="noStrike">
                        <a:solidFill>
                          <a:schemeClr val="tx1"/>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effectLst/>
                        </a:rPr>
                        <a:t>218</a:t>
                      </a:r>
                      <a:endParaRPr lang="en-US" sz="1800" b="1" i="0" u="none" strike="noStrike" dirty="0">
                        <a:solidFill>
                          <a:schemeClr val="tx1"/>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8653">
                <a:tc>
                  <a:txBody>
                    <a:bodyPr/>
                    <a:lstStyle/>
                    <a:p>
                      <a:pPr algn="ctr" fontAlgn="b"/>
                      <a:r>
                        <a:rPr lang="en-US" sz="1800" b="1" u="none" strike="noStrike" dirty="0">
                          <a:effectLst/>
                        </a:rPr>
                        <a:t>6</a:t>
                      </a:r>
                      <a:endParaRPr lang="en-US" sz="1800" b="1" i="0" u="none" strike="noStrike" dirty="0">
                        <a:solidFill>
                          <a:schemeClr val="tx1"/>
                        </a:solidFill>
                        <a:effectLst/>
                        <a:latin typeface="Calibri"/>
                      </a:endParaRPr>
                    </a:p>
                  </a:txBody>
                  <a:tcPr marL="11970" marR="11970" marT="119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a:effectLst/>
                        </a:rPr>
                        <a:t>39</a:t>
                      </a:r>
                      <a:endParaRPr lang="en-US" sz="1800" b="1" i="0" u="none" strike="noStrike">
                        <a:solidFill>
                          <a:schemeClr val="tx1"/>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800" b="1" i="0" u="none" strike="noStrike">
                        <a:solidFill>
                          <a:schemeClr val="tx1"/>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800" b="1" i="0" u="none" strike="noStrike" dirty="0">
                        <a:solidFill>
                          <a:schemeClr val="tx1"/>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effectLst/>
                        </a:rPr>
                        <a:t>105</a:t>
                      </a:r>
                      <a:endParaRPr lang="en-US" sz="1800" b="1" i="0" u="none" strike="noStrike" dirty="0">
                        <a:solidFill>
                          <a:schemeClr val="tx1"/>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800" b="1" i="0" u="none" strike="noStrike" dirty="0">
                        <a:solidFill>
                          <a:schemeClr val="tx1"/>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effectLst/>
                        </a:rPr>
                        <a:t>144</a:t>
                      </a:r>
                      <a:endParaRPr lang="en-US" sz="1800" b="1" i="0" u="none" strike="noStrike" dirty="0">
                        <a:solidFill>
                          <a:schemeClr val="tx1"/>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8653">
                <a:tc>
                  <a:txBody>
                    <a:bodyPr/>
                    <a:lstStyle/>
                    <a:p>
                      <a:pPr algn="ctr" fontAlgn="b"/>
                      <a:r>
                        <a:rPr lang="en-US" sz="1800" b="1" u="none" strike="noStrike" dirty="0">
                          <a:effectLst/>
                        </a:rPr>
                        <a:t>7</a:t>
                      </a:r>
                      <a:endParaRPr lang="en-US" sz="1800" b="1" i="0" u="none" strike="noStrike" dirty="0">
                        <a:solidFill>
                          <a:schemeClr val="tx1"/>
                        </a:solidFill>
                        <a:effectLst/>
                        <a:latin typeface="Calibri"/>
                      </a:endParaRPr>
                    </a:p>
                  </a:txBody>
                  <a:tcPr marL="11970" marR="11970" marT="119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a:effectLst/>
                        </a:rPr>
                        <a:t>25</a:t>
                      </a:r>
                      <a:endParaRPr lang="en-US" sz="1800" b="1" i="0" u="none" strike="noStrike">
                        <a:solidFill>
                          <a:schemeClr val="tx1"/>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800" b="1" i="0" u="none" strike="noStrike">
                        <a:solidFill>
                          <a:schemeClr val="tx1"/>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800" b="1" i="0" u="none" strike="noStrike">
                        <a:solidFill>
                          <a:schemeClr val="tx1"/>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effectLst/>
                        </a:rPr>
                        <a:t>56</a:t>
                      </a:r>
                      <a:endParaRPr lang="en-US" sz="1800" b="1" i="0" u="none" strike="noStrike" dirty="0">
                        <a:solidFill>
                          <a:schemeClr val="tx1"/>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800" b="1" i="0" u="none" strike="noStrike" dirty="0">
                        <a:solidFill>
                          <a:schemeClr val="tx1"/>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effectLst/>
                        </a:rPr>
                        <a:t>81</a:t>
                      </a:r>
                      <a:endParaRPr lang="en-US" sz="1800" b="1" i="0" u="none" strike="noStrike" dirty="0">
                        <a:solidFill>
                          <a:schemeClr val="tx1"/>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8653">
                <a:tc>
                  <a:txBody>
                    <a:bodyPr/>
                    <a:lstStyle/>
                    <a:p>
                      <a:pPr algn="ctr" fontAlgn="b"/>
                      <a:r>
                        <a:rPr lang="en-US" sz="1800" b="1" u="none" strike="noStrike" dirty="0">
                          <a:effectLst/>
                        </a:rPr>
                        <a:t>8</a:t>
                      </a:r>
                      <a:endParaRPr lang="en-US" sz="1800" b="1" i="0" u="none" strike="noStrike" dirty="0">
                        <a:solidFill>
                          <a:schemeClr val="tx1"/>
                        </a:solidFill>
                        <a:effectLst/>
                        <a:latin typeface="Calibri"/>
                      </a:endParaRPr>
                    </a:p>
                  </a:txBody>
                  <a:tcPr marL="11970" marR="11970" marT="119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a:effectLst/>
                        </a:rPr>
                        <a:t>5</a:t>
                      </a:r>
                      <a:endParaRPr lang="en-US" sz="1800" b="1" i="0" u="none" strike="noStrike">
                        <a:solidFill>
                          <a:schemeClr val="tx1"/>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800" b="1" i="0" u="none" strike="noStrike">
                        <a:solidFill>
                          <a:schemeClr val="tx1"/>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800" b="1" i="0" u="none" strike="noStrike">
                        <a:solidFill>
                          <a:schemeClr val="tx1"/>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effectLst/>
                        </a:rPr>
                        <a:t>28</a:t>
                      </a:r>
                      <a:endParaRPr lang="en-US" sz="1800" b="1" i="0" u="none" strike="noStrike" dirty="0">
                        <a:solidFill>
                          <a:schemeClr val="tx1"/>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800" b="1" i="0" u="none" strike="noStrike" dirty="0">
                        <a:solidFill>
                          <a:schemeClr val="tx1"/>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effectLst/>
                        </a:rPr>
                        <a:t>33</a:t>
                      </a:r>
                      <a:endParaRPr lang="en-US" sz="1800" b="1" i="0" u="none" strike="noStrike" dirty="0">
                        <a:solidFill>
                          <a:schemeClr val="tx1"/>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7744">
                <a:tc>
                  <a:txBody>
                    <a:bodyPr/>
                    <a:lstStyle/>
                    <a:p>
                      <a:pPr algn="ctr" fontAlgn="b"/>
                      <a:r>
                        <a:rPr lang="en-US" sz="1800" b="1" u="none" strike="noStrike" dirty="0">
                          <a:effectLst/>
                        </a:rPr>
                        <a:t>9</a:t>
                      </a:r>
                      <a:endParaRPr lang="en-US" sz="1800" b="1" i="0" u="none" strike="noStrike" dirty="0">
                        <a:solidFill>
                          <a:schemeClr val="tx1"/>
                        </a:solidFill>
                        <a:effectLst/>
                        <a:latin typeface="Calibri"/>
                      </a:endParaRPr>
                    </a:p>
                  </a:txBody>
                  <a:tcPr marL="11970" marR="11970" marT="119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800" b="1" i="0" u="none" strike="noStrike">
                        <a:solidFill>
                          <a:schemeClr val="tx1"/>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800" b="1" i="0" u="none" strike="noStrike">
                        <a:solidFill>
                          <a:schemeClr val="tx1"/>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800" b="1" i="0" u="none" strike="noStrike">
                        <a:solidFill>
                          <a:schemeClr val="tx1"/>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effectLst/>
                        </a:rPr>
                        <a:t>5</a:t>
                      </a:r>
                      <a:endParaRPr lang="en-US" sz="1800" b="1" i="0" u="none" strike="noStrike" dirty="0">
                        <a:solidFill>
                          <a:schemeClr val="tx1"/>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800" b="1" i="0" u="none" strike="noStrike" dirty="0">
                        <a:solidFill>
                          <a:schemeClr val="tx1"/>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effectLst/>
                        </a:rPr>
                        <a:t>5</a:t>
                      </a:r>
                      <a:endParaRPr lang="en-US" sz="1800" b="1" i="0" u="none" strike="noStrike" dirty="0">
                        <a:solidFill>
                          <a:schemeClr val="tx1"/>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8653">
                <a:tc>
                  <a:txBody>
                    <a:bodyPr/>
                    <a:lstStyle/>
                    <a:p>
                      <a:pPr algn="ctr" fontAlgn="b"/>
                      <a:r>
                        <a:rPr lang="en-US" sz="1800" b="1" u="none" strike="noStrike" dirty="0">
                          <a:solidFill>
                            <a:schemeClr val="tx2"/>
                          </a:solidFill>
                          <a:effectLst/>
                        </a:rPr>
                        <a:t>Total</a:t>
                      </a:r>
                      <a:endParaRPr lang="en-US" sz="1800" b="1" i="0" u="none" strike="noStrike" dirty="0">
                        <a:solidFill>
                          <a:schemeClr val="tx2"/>
                        </a:solidFill>
                        <a:effectLst/>
                        <a:latin typeface="Calibri"/>
                      </a:endParaRPr>
                    </a:p>
                  </a:txBody>
                  <a:tcPr marL="11970" marR="11970" marT="119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solidFill>
                            <a:schemeClr val="tx2"/>
                          </a:solidFill>
                          <a:effectLst/>
                        </a:rPr>
                        <a:t>919</a:t>
                      </a:r>
                      <a:endParaRPr lang="en-US" sz="1800" b="1" i="0" u="none" strike="noStrike" dirty="0">
                        <a:solidFill>
                          <a:schemeClr val="tx2"/>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solidFill>
                            <a:schemeClr val="tx2"/>
                          </a:solidFill>
                          <a:effectLst/>
                        </a:rPr>
                        <a:t>106</a:t>
                      </a:r>
                      <a:endParaRPr lang="en-US" sz="1800" b="1" i="0" u="none" strike="noStrike" dirty="0">
                        <a:solidFill>
                          <a:schemeClr val="tx2"/>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solidFill>
                            <a:schemeClr val="tx2"/>
                          </a:solidFill>
                          <a:effectLst/>
                        </a:rPr>
                        <a:t>474</a:t>
                      </a:r>
                      <a:endParaRPr lang="en-US" sz="1800" b="1" i="0" u="none" strike="noStrike" dirty="0">
                        <a:solidFill>
                          <a:schemeClr val="tx2"/>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solidFill>
                            <a:schemeClr val="tx2"/>
                          </a:solidFill>
                          <a:effectLst/>
                        </a:rPr>
                        <a:t>1371</a:t>
                      </a:r>
                      <a:endParaRPr lang="en-US" sz="1800" b="1" i="0" u="none" strike="noStrike" dirty="0">
                        <a:solidFill>
                          <a:schemeClr val="tx2"/>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solidFill>
                            <a:schemeClr val="tx2"/>
                          </a:solidFill>
                          <a:effectLst/>
                        </a:rPr>
                        <a:t>486</a:t>
                      </a:r>
                      <a:endParaRPr lang="en-US" sz="1800" b="1" i="0" u="none" strike="noStrike" dirty="0">
                        <a:solidFill>
                          <a:schemeClr val="tx2"/>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solidFill>
                            <a:schemeClr val="tx2"/>
                          </a:solidFill>
                          <a:effectLst/>
                        </a:rPr>
                        <a:t>3359</a:t>
                      </a:r>
                      <a:endParaRPr lang="en-US" sz="1800" b="1" i="0" u="none" strike="noStrike" dirty="0">
                        <a:solidFill>
                          <a:schemeClr val="tx2"/>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Rectangle 1"/>
          <p:cNvSpPr/>
          <p:nvPr/>
        </p:nvSpPr>
        <p:spPr>
          <a:xfrm>
            <a:off x="3198936" y="721494"/>
            <a:ext cx="3366627" cy="440442"/>
          </a:xfrm>
          <a:prstGeom prst="rect">
            <a:avLst/>
          </a:prstGeom>
        </p:spPr>
        <p:txBody>
          <a:bodyPr wrap="none">
            <a:spAutoFit/>
          </a:bodyPr>
          <a:lstStyle/>
          <a:p>
            <a:pPr defTabSz="430940"/>
            <a:r>
              <a:rPr lang="en-US" sz="2262" b="1" dirty="0">
                <a:solidFill>
                  <a:schemeClr val="tx2"/>
                </a:solidFill>
                <a:latin typeface="Arial" charset="0"/>
                <a:ea typeface="ＭＳ Ｐゴシック" charset="0"/>
                <a:cs typeface="ＭＳ Ｐゴシック" charset="0"/>
              </a:rPr>
              <a:t>ADNI FDG scan counts</a:t>
            </a:r>
            <a:endParaRPr lang="en-US" sz="2262" b="1" dirty="0">
              <a:solidFill>
                <a:schemeClr val="tx2"/>
              </a:solidFill>
            </a:endParaRPr>
          </a:p>
        </p:txBody>
      </p:sp>
    </p:spTree>
    <p:extLst>
      <p:ext uri="{BB962C8B-B14F-4D97-AF65-F5344CB8AC3E}">
        <p14:creationId xmlns:p14="http://schemas.microsoft.com/office/powerpoint/2010/main" val="10053061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5"/>
          <p:cNvGraphicFramePr>
            <a:graphicFrameLocks/>
          </p:cNvGraphicFramePr>
          <p:nvPr>
            <p:extLst>
              <p:ext uri="{D42A27DB-BD31-4B8C-83A1-F6EECF244321}">
                <p14:modId xmlns:p14="http://schemas.microsoft.com/office/powerpoint/2010/main" val="1811884417"/>
              </p:ext>
            </p:extLst>
          </p:nvPr>
        </p:nvGraphicFramePr>
        <p:xfrm>
          <a:off x="1045681" y="1161979"/>
          <a:ext cx="7056345" cy="2113996"/>
        </p:xfrm>
        <a:graphic>
          <a:graphicData uri="http://schemas.openxmlformats.org/drawingml/2006/table">
            <a:tbl>
              <a:tblPr>
                <a:tableStyleId>{37CE84F3-28C3-443E-9E96-99CF82512B78}</a:tableStyleId>
              </a:tblPr>
              <a:tblGrid>
                <a:gridCol w="1275578"/>
                <a:gridCol w="926244"/>
                <a:gridCol w="831167"/>
                <a:gridCol w="1005839"/>
                <a:gridCol w="1005839"/>
                <a:gridCol w="1005839"/>
                <a:gridCol w="1005839"/>
              </a:tblGrid>
              <a:tr h="880956">
                <a:tc>
                  <a:txBody>
                    <a:bodyPr/>
                    <a:lstStyle/>
                    <a:p>
                      <a:pPr algn="ctr" fontAlgn="b"/>
                      <a:r>
                        <a:rPr lang="en-US" sz="1800" b="1" u="none" strike="noStrike" dirty="0" smtClean="0">
                          <a:solidFill>
                            <a:schemeClr val="tx2"/>
                          </a:solidFill>
                          <a:effectLst/>
                        </a:rPr>
                        <a:t>Number of </a:t>
                      </a:r>
                      <a:r>
                        <a:rPr lang="en-US" sz="1800" b="1" u="none" strike="noStrike" dirty="0" err="1" smtClean="0">
                          <a:solidFill>
                            <a:schemeClr val="tx2"/>
                          </a:solidFill>
                          <a:effectLst/>
                        </a:rPr>
                        <a:t>Florbetapir</a:t>
                      </a:r>
                      <a:r>
                        <a:rPr lang="en-US" sz="1800" b="1" u="none" strike="noStrike" dirty="0" smtClean="0">
                          <a:solidFill>
                            <a:schemeClr val="tx2"/>
                          </a:solidFill>
                          <a:effectLst/>
                        </a:rPr>
                        <a:t> scans</a:t>
                      </a:r>
                      <a:endParaRPr lang="en-US" sz="1800" b="1" i="0" u="none" strike="noStrike" dirty="0">
                        <a:solidFill>
                          <a:schemeClr val="tx2"/>
                        </a:solidFill>
                        <a:effectLst/>
                        <a:latin typeface="Calibri"/>
                      </a:endParaRPr>
                    </a:p>
                  </a:txBody>
                  <a:tcPr marL="11970" marR="11970" marT="119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solidFill>
                            <a:schemeClr val="tx2"/>
                          </a:solidFill>
                          <a:effectLst/>
                        </a:rPr>
                        <a:t>N</a:t>
                      </a:r>
                      <a:endParaRPr lang="en-US" sz="1800" b="1" i="0" u="none" strike="noStrike" dirty="0">
                        <a:solidFill>
                          <a:schemeClr val="tx2"/>
                        </a:solidFill>
                        <a:effectLst/>
                        <a:latin typeface="Calibri"/>
                      </a:endParaRPr>
                    </a:p>
                  </a:txBody>
                  <a:tcPr marL="11970" marR="11970" marT="119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solidFill>
                            <a:schemeClr val="tx2"/>
                          </a:solidFill>
                          <a:effectLst/>
                        </a:rPr>
                        <a:t>SMC</a:t>
                      </a:r>
                      <a:endParaRPr lang="en-US" sz="1800" b="1" i="0" u="none" strike="noStrike" dirty="0">
                        <a:solidFill>
                          <a:schemeClr val="tx2"/>
                        </a:solidFill>
                        <a:effectLst/>
                        <a:latin typeface="Calibri"/>
                      </a:endParaRPr>
                    </a:p>
                  </a:txBody>
                  <a:tcPr marL="11970" marR="11970" marT="119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solidFill>
                            <a:schemeClr val="tx2"/>
                          </a:solidFill>
                          <a:effectLst/>
                        </a:rPr>
                        <a:t>EMCI</a:t>
                      </a:r>
                      <a:endParaRPr lang="en-US" sz="1800" b="1" i="0" u="none" strike="noStrike" dirty="0">
                        <a:solidFill>
                          <a:schemeClr val="tx2"/>
                        </a:solidFill>
                        <a:effectLst/>
                        <a:latin typeface="Calibri"/>
                      </a:endParaRPr>
                    </a:p>
                  </a:txBody>
                  <a:tcPr marL="11970" marR="11970" marT="119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solidFill>
                            <a:schemeClr val="tx2"/>
                          </a:solidFill>
                          <a:effectLst/>
                        </a:rPr>
                        <a:t>LMCI</a:t>
                      </a:r>
                      <a:endParaRPr lang="en-US" sz="1800" b="1" i="0" u="none" strike="noStrike" dirty="0">
                        <a:solidFill>
                          <a:schemeClr val="tx2"/>
                        </a:solidFill>
                        <a:effectLst/>
                        <a:latin typeface="Calibri"/>
                      </a:endParaRPr>
                    </a:p>
                  </a:txBody>
                  <a:tcPr marL="11970" marR="11970" marT="119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solidFill>
                            <a:schemeClr val="tx2"/>
                          </a:solidFill>
                          <a:effectLst/>
                        </a:rPr>
                        <a:t>AD</a:t>
                      </a:r>
                      <a:endParaRPr lang="en-US" sz="1800" b="1" i="0" u="none" strike="noStrike" dirty="0">
                        <a:solidFill>
                          <a:schemeClr val="tx2"/>
                        </a:solidFill>
                        <a:effectLst/>
                        <a:latin typeface="Calibri"/>
                      </a:endParaRPr>
                    </a:p>
                  </a:txBody>
                  <a:tcPr marL="11970" marR="11970" marT="119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solidFill>
                            <a:schemeClr val="tx2"/>
                          </a:solidFill>
                          <a:effectLst/>
                        </a:rPr>
                        <a:t>Total</a:t>
                      </a:r>
                      <a:endParaRPr lang="en-US" sz="1800" b="1" i="0" u="none" strike="noStrike" dirty="0">
                        <a:solidFill>
                          <a:schemeClr val="tx2"/>
                        </a:solidFill>
                        <a:effectLst/>
                        <a:latin typeface="Calibri"/>
                      </a:endParaRPr>
                    </a:p>
                  </a:txBody>
                  <a:tcPr marL="11970" marR="11970" marT="119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8260">
                <a:tc>
                  <a:txBody>
                    <a:bodyPr/>
                    <a:lstStyle/>
                    <a:p>
                      <a:pPr algn="ctr" fontAlgn="b"/>
                      <a:r>
                        <a:rPr lang="en-US" sz="1800" b="1" u="none" strike="noStrike">
                          <a:effectLst/>
                        </a:rPr>
                        <a:t>1</a:t>
                      </a:r>
                      <a:endParaRPr lang="en-US" sz="1800" b="1" i="0" u="none" strike="noStrike">
                        <a:solidFill>
                          <a:srgbClr val="000000"/>
                        </a:solidFill>
                        <a:effectLst/>
                        <a:latin typeface="Calibri"/>
                      </a:endParaRPr>
                    </a:p>
                  </a:txBody>
                  <a:tcPr marL="11970" marR="11970" marT="119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smtClean="0">
                          <a:effectLst/>
                        </a:rPr>
                        <a:t>264</a:t>
                      </a:r>
                      <a:endParaRPr lang="en-US" sz="1800" b="1" i="0" u="none" strike="noStrike" dirty="0">
                        <a:solidFill>
                          <a:srgbClr val="000000"/>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effectLst/>
                        </a:rPr>
                        <a:t>104</a:t>
                      </a:r>
                      <a:endParaRPr lang="en-US" sz="1800" b="1" i="0" u="none" strike="noStrike" dirty="0">
                        <a:solidFill>
                          <a:srgbClr val="000000"/>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smtClean="0">
                          <a:effectLst/>
                        </a:rPr>
                        <a:t>303</a:t>
                      </a:r>
                      <a:endParaRPr lang="en-US" sz="1800" b="1" i="0" u="none" strike="noStrike" dirty="0">
                        <a:solidFill>
                          <a:srgbClr val="000000"/>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smtClean="0">
                          <a:effectLst/>
                        </a:rPr>
                        <a:t>224</a:t>
                      </a:r>
                      <a:endParaRPr lang="en-US" sz="1800" b="1" i="0" u="none" strike="noStrike" dirty="0">
                        <a:solidFill>
                          <a:srgbClr val="000000"/>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smtClean="0">
                          <a:effectLst/>
                        </a:rPr>
                        <a:t>193</a:t>
                      </a:r>
                      <a:endParaRPr lang="en-US" sz="1800" b="1" i="0" u="none" strike="noStrike" dirty="0">
                        <a:solidFill>
                          <a:srgbClr val="000000"/>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effectLst/>
                        </a:rPr>
                        <a:t>1089</a:t>
                      </a:r>
                      <a:endParaRPr lang="en-US" sz="1800" b="1" i="0" u="none" strike="noStrike" dirty="0">
                        <a:solidFill>
                          <a:srgbClr val="000000"/>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8260">
                <a:tc>
                  <a:txBody>
                    <a:bodyPr/>
                    <a:lstStyle/>
                    <a:p>
                      <a:pPr algn="ctr" fontAlgn="b"/>
                      <a:r>
                        <a:rPr lang="en-US" sz="1800" b="1" u="none" strike="noStrike">
                          <a:effectLst/>
                        </a:rPr>
                        <a:t>2</a:t>
                      </a:r>
                      <a:endParaRPr lang="en-US" sz="1800" b="1" i="0" u="none" strike="noStrike">
                        <a:solidFill>
                          <a:srgbClr val="000000"/>
                        </a:solidFill>
                        <a:effectLst/>
                        <a:latin typeface="Calibri"/>
                      </a:endParaRPr>
                    </a:p>
                  </a:txBody>
                  <a:tcPr marL="11970" marR="11970" marT="119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smtClean="0">
                          <a:effectLst/>
                        </a:rPr>
                        <a:t>210</a:t>
                      </a:r>
                      <a:endParaRPr lang="en-US" sz="1800" b="1" i="0" u="none" strike="noStrike" dirty="0">
                        <a:solidFill>
                          <a:srgbClr val="000000"/>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smtClean="0">
                          <a:effectLst/>
                        </a:rPr>
                        <a:t>74</a:t>
                      </a:r>
                      <a:endParaRPr lang="en-US" sz="1800" b="1" i="0" u="none" strike="noStrike" dirty="0">
                        <a:solidFill>
                          <a:srgbClr val="000000"/>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smtClean="0">
                          <a:effectLst/>
                        </a:rPr>
                        <a:t>218</a:t>
                      </a:r>
                      <a:endParaRPr lang="en-US" sz="1800" b="1" i="0" u="none" strike="noStrike" dirty="0">
                        <a:solidFill>
                          <a:srgbClr val="000000"/>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smtClean="0">
                          <a:effectLst/>
                        </a:rPr>
                        <a:t>150</a:t>
                      </a:r>
                      <a:endParaRPr lang="en-US" sz="1800" b="1" i="0" u="none" strike="noStrike" dirty="0">
                        <a:solidFill>
                          <a:srgbClr val="000000"/>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smtClean="0">
                          <a:effectLst/>
                        </a:rPr>
                        <a:t>49</a:t>
                      </a:r>
                      <a:endParaRPr lang="en-US" sz="1800" b="1" i="0" u="none" strike="noStrike" dirty="0">
                        <a:solidFill>
                          <a:srgbClr val="000000"/>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smtClean="0">
                          <a:effectLst/>
                        </a:rPr>
                        <a:t>701</a:t>
                      </a:r>
                      <a:endParaRPr lang="en-US" sz="1800" b="1" i="0" u="none" strike="noStrike" dirty="0">
                        <a:solidFill>
                          <a:srgbClr val="000000"/>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8260">
                <a:tc>
                  <a:txBody>
                    <a:bodyPr/>
                    <a:lstStyle/>
                    <a:p>
                      <a:pPr algn="ctr" fontAlgn="b"/>
                      <a:r>
                        <a:rPr lang="en-US" sz="1800" b="1" u="none" strike="noStrike" dirty="0">
                          <a:effectLst/>
                        </a:rPr>
                        <a:t>3</a:t>
                      </a:r>
                      <a:endParaRPr lang="en-US" sz="1800" b="1" i="0" u="none" strike="noStrike" dirty="0">
                        <a:solidFill>
                          <a:srgbClr val="000000"/>
                        </a:solidFill>
                        <a:effectLst/>
                        <a:latin typeface="Calibri"/>
                      </a:endParaRPr>
                    </a:p>
                  </a:txBody>
                  <a:tcPr marL="11970" marR="11970" marT="119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smtClean="0">
                          <a:effectLst/>
                        </a:rPr>
                        <a:t>93</a:t>
                      </a:r>
                      <a:endParaRPr lang="en-US" sz="1800" b="1" i="0" u="none" strike="noStrike" dirty="0">
                        <a:solidFill>
                          <a:srgbClr val="000000"/>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smtClean="0">
                          <a:effectLst/>
                        </a:rPr>
                        <a:t>0</a:t>
                      </a:r>
                      <a:endParaRPr lang="en-US" sz="1800" b="1" i="0" u="none" strike="noStrike" dirty="0">
                        <a:solidFill>
                          <a:srgbClr val="000000"/>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smtClean="0">
                          <a:effectLst/>
                        </a:rPr>
                        <a:t>94</a:t>
                      </a:r>
                      <a:endParaRPr lang="en-US" sz="1800" b="1" i="0" u="none" strike="noStrike" dirty="0">
                        <a:solidFill>
                          <a:srgbClr val="000000"/>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effectLst/>
                        </a:rPr>
                        <a:t>49</a:t>
                      </a:r>
                      <a:endParaRPr lang="en-US" sz="1800" b="1" i="0" u="none" strike="noStrike" dirty="0">
                        <a:solidFill>
                          <a:srgbClr val="000000"/>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smtClean="0">
                          <a:effectLst/>
                        </a:rPr>
                        <a:t>5</a:t>
                      </a:r>
                      <a:endParaRPr lang="en-US" sz="1800" b="1" i="0" u="none" strike="noStrike" dirty="0">
                        <a:solidFill>
                          <a:srgbClr val="000000"/>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smtClean="0">
                          <a:effectLst/>
                        </a:rPr>
                        <a:t>241</a:t>
                      </a:r>
                      <a:endParaRPr lang="en-US" sz="1800" b="1" i="0" u="none" strike="noStrike" dirty="0">
                        <a:solidFill>
                          <a:srgbClr val="000000"/>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8260">
                <a:tc>
                  <a:txBody>
                    <a:bodyPr/>
                    <a:lstStyle/>
                    <a:p>
                      <a:pPr algn="ctr" fontAlgn="b"/>
                      <a:r>
                        <a:rPr lang="en-US" sz="1800" b="1" u="none" strike="noStrike" dirty="0">
                          <a:effectLst/>
                        </a:rPr>
                        <a:t>Total</a:t>
                      </a:r>
                      <a:endParaRPr lang="en-US" sz="1800" b="1" i="0" u="none" strike="noStrike" dirty="0">
                        <a:solidFill>
                          <a:srgbClr val="000000"/>
                        </a:solidFill>
                        <a:effectLst/>
                        <a:latin typeface="Calibri"/>
                      </a:endParaRPr>
                    </a:p>
                  </a:txBody>
                  <a:tcPr marL="11970" marR="11970" marT="119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effectLst/>
                        </a:rPr>
                        <a:t>567</a:t>
                      </a:r>
                      <a:endParaRPr lang="en-US" sz="1800" b="1" i="0" u="none" strike="noStrike" dirty="0">
                        <a:solidFill>
                          <a:srgbClr val="000000"/>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effectLst/>
                        </a:rPr>
                        <a:t>178</a:t>
                      </a:r>
                      <a:endParaRPr lang="en-US" sz="1800" b="1" i="0" u="none" strike="noStrike" dirty="0">
                        <a:solidFill>
                          <a:srgbClr val="000000"/>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effectLst/>
                        </a:rPr>
                        <a:t>615</a:t>
                      </a:r>
                      <a:endParaRPr lang="en-US" sz="1800" b="1" i="0" u="none" strike="noStrike" dirty="0">
                        <a:solidFill>
                          <a:srgbClr val="000000"/>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effectLst/>
                        </a:rPr>
                        <a:t>423</a:t>
                      </a:r>
                      <a:endParaRPr lang="en-US" sz="1800" b="1" i="0" u="none" strike="noStrike" dirty="0">
                        <a:solidFill>
                          <a:srgbClr val="000000"/>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effectLst/>
                        </a:rPr>
                        <a:t>247</a:t>
                      </a:r>
                      <a:endParaRPr lang="en-US" sz="1800" b="1" i="0" u="none" strike="noStrike" dirty="0">
                        <a:solidFill>
                          <a:srgbClr val="000000"/>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effectLst/>
                        </a:rPr>
                        <a:t>2031</a:t>
                      </a:r>
                      <a:endParaRPr lang="en-US" sz="1800" b="1" i="0" u="none" strike="noStrike" dirty="0">
                        <a:solidFill>
                          <a:srgbClr val="000000"/>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Rectangle 1"/>
          <p:cNvSpPr/>
          <p:nvPr/>
        </p:nvSpPr>
        <p:spPr>
          <a:xfrm>
            <a:off x="2439296" y="468710"/>
            <a:ext cx="4269117" cy="440442"/>
          </a:xfrm>
          <a:prstGeom prst="rect">
            <a:avLst/>
          </a:prstGeom>
        </p:spPr>
        <p:txBody>
          <a:bodyPr wrap="none">
            <a:spAutoFit/>
          </a:bodyPr>
          <a:lstStyle/>
          <a:p>
            <a:pPr algn="ctr" defTabSz="430940"/>
            <a:r>
              <a:rPr lang="en-US" sz="2262" b="1" dirty="0">
                <a:solidFill>
                  <a:schemeClr val="tx2"/>
                </a:solidFill>
                <a:latin typeface="Arial" charset="0"/>
                <a:ea typeface="ＭＳ Ｐゴシック" charset="0"/>
                <a:cs typeface="ＭＳ Ｐゴシック" charset="0"/>
              </a:rPr>
              <a:t>ADNI </a:t>
            </a:r>
            <a:r>
              <a:rPr lang="en-US" sz="2262" b="1" dirty="0" err="1">
                <a:solidFill>
                  <a:schemeClr val="tx2"/>
                </a:solidFill>
                <a:latin typeface="Arial" charset="0"/>
                <a:ea typeface="ＭＳ Ｐゴシック" charset="0"/>
                <a:cs typeface="ＭＳ Ｐゴシック" charset="0"/>
              </a:rPr>
              <a:t>Florbetapir</a:t>
            </a:r>
            <a:r>
              <a:rPr lang="en-US" sz="2262" b="1" dirty="0">
                <a:solidFill>
                  <a:schemeClr val="tx2"/>
                </a:solidFill>
                <a:latin typeface="Arial" charset="0"/>
                <a:ea typeface="ＭＳ Ｐゴシック" charset="0"/>
                <a:cs typeface="ＭＳ Ｐゴシック" charset="0"/>
              </a:rPr>
              <a:t> scan counts</a:t>
            </a:r>
            <a:endParaRPr lang="en-US" sz="2262" b="1" dirty="0">
              <a:solidFill>
                <a:schemeClr val="tx2"/>
              </a:solidFill>
            </a:endParaRPr>
          </a:p>
        </p:txBody>
      </p:sp>
      <p:graphicFrame>
        <p:nvGraphicFramePr>
          <p:cNvPr id="4" name="Content Placeholder 5"/>
          <p:cNvGraphicFramePr>
            <a:graphicFrameLocks/>
          </p:cNvGraphicFramePr>
          <p:nvPr>
            <p:extLst>
              <p:ext uri="{D42A27DB-BD31-4B8C-83A1-F6EECF244321}">
                <p14:modId xmlns:p14="http://schemas.microsoft.com/office/powerpoint/2010/main" val="3707220002"/>
              </p:ext>
            </p:extLst>
          </p:nvPr>
        </p:nvGraphicFramePr>
        <p:xfrm>
          <a:off x="1204332" y="4784804"/>
          <a:ext cx="6602861" cy="1120138"/>
        </p:xfrm>
        <a:graphic>
          <a:graphicData uri="http://schemas.openxmlformats.org/drawingml/2006/table">
            <a:tbl>
              <a:tblPr>
                <a:tableStyleId>{37CE84F3-28C3-443E-9E96-99CF82512B78}</a:tableStyleId>
              </a:tblPr>
              <a:tblGrid>
                <a:gridCol w="1548781"/>
                <a:gridCol w="809809"/>
                <a:gridCol w="726683"/>
                <a:gridCol w="879397"/>
                <a:gridCol w="879397"/>
                <a:gridCol w="879397"/>
                <a:gridCol w="879397"/>
              </a:tblGrid>
              <a:tr h="811878">
                <a:tc>
                  <a:txBody>
                    <a:bodyPr/>
                    <a:lstStyle/>
                    <a:p>
                      <a:pPr algn="ctr" fontAlgn="b"/>
                      <a:r>
                        <a:rPr lang="en-US" sz="1800" b="1" u="none" strike="noStrike" dirty="0" smtClean="0">
                          <a:solidFill>
                            <a:schemeClr val="tx2"/>
                          </a:solidFill>
                          <a:effectLst/>
                        </a:rPr>
                        <a:t>Number of AV1451 scans</a:t>
                      </a:r>
                      <a:endParaRPr lang="en-US" sz="1800" b="1" i="0" u="none" strike="noStrike" dirty="0">
                        <a:solidFill>
                          <a:schemeClr val="tx2"/>
                        </a:solidFill>
                        <a:effectLst/>
                        <a:latin typeface="Calibri"/>
                      </a:endParaRPr>
                    </a:p>
                  </a:txBody>
                  <a:tcPr marL="11970" marR="11970" marT="119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solidFill>
                            <a:schemeClr val="tx2"/>
                          </a:solidFill>
                          <a:effectLst/>
                        </a:rPr>
                        <a:t>N</a:t>
                      </a:r>
                      <a:endParaRPr lang="en-US" sz="1800" b="1" i="0" u="none" strike="noStrike" dirty="0">
                        <a:solidFill>
                          <a:schemeClr val="tx2"/>
                        </a:solidFill>
                        <a:effectLst/>
                        <a:latin typeface="Calibri"/>
                      </a:endParaRPr>
                    </a:p>
                  </a:txBody>
                  <a:tcPr marL="11970" marR="11970" marT="119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solidFill>
                            <a:schemeClr val="tx2"/>
                          </a:solidFill>
                          <a:effectLst/>
                        </a:rPr>
                        <a:t>SMC</a:t>
                      </a:r>
                      <a:endParaRPr lang="en-US" sz="1800" b="1" i="0" u="none" strike="noStrike" dirty="0">
                        <a:solidFill>
                          <a:schemeClr val="tx2"/>
                        </a:solidFill>
                        <a:effectLst/>
                        <a:latin typeface="Calibri"/>
                      </a:endParaRPr>
                    </a:p>
                  </a:txBody>
                  <a:tcPr marL="11970" marR="11970" marT="119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solidFill>
                            <a:schemeClr val="tx2"/>
                          </a:solidFill>
                          <a:effectLst/>
                        </a:rPr>
                        <a:t>EMCI</a:t>
                      </a:r>
                      <a:endParaRPr lang="en-US" sz="1800" b="1" i="0" u="none" strike="noStrike" dirty="0">
                        <a:solidFill>
                          <a:schemeClr val="tx2"/>
                        </a:solidFill>
                        <a:effectLst/>
                        <a:latin typeface="Calibri"/>
                      </a:endParaRPr>
                    </a:p>
                  </a:txBody>
                  <a:tcPr marL="11970" marR="11970" marT="119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solidFill>
                            <a:schemeClr val="tx2"/>
                          </a:solidFill>
                          <a:effectLst/>
                        </a:rPr>
                        <a:t>LMCI</a:t>
                      </a:r>
                      <a:endParaRPr lang="en-US" sz="1800" b="1" i="0" u="none" strike="noStrike" dirty="0">
                        <a:solidFill>
                          <a:schemeClr val="tx2"/>
                        </a:solidFill>
                        <a:effectLst/>
                        <a:latin typeface="Calibri"/>
                      </a:endParaRPr>
                    </a:p>
                  </a:txBody>
                  <a:tcPr marL="11970" marR="11970" marT="119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solidFill>
                            <a:schemeClr val="tx2"/>
                          </a:solidFill>
                          <a:effectLst/>
                        </a:rPr>
                        <a:t>AD</a:t>
                      </a:r>
                      <a:endParaRPr lang="en-US" sz="1800" b="1" i="0" u="none" strike="noStrike" dirty="0">
                        <a:solidFill>
                          <a:schemeClr val="tx2"/>
                        </a:solidFill>
                        <a:effectLst/>
                        <a:latin typeface="Calibri"/>
                      </a:endParaRPr>
                    </a:p>
                  </a:txBody>
                  <a:tcPr marL="11970" marR="11970" marT="119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a:solidFill>
                            <a:schemeClr val="tx2"/>
                          </a:solidFill>
                          <a:effectLst/>
                        </a:rPr>
                        <a:t>Total</a:t>
                      </a:r>
                      <a:endParaRPr lang="en-US" sz="1800" b="1" i="0" u="none" strike="noStrike" dirty="0">
                        <a:solidFill>
                          <a:schemeClr val="tx2"/>
                        </a:solidFill>
                        <a:effectLst/>
                        <a:latin typeface="Calibri"/>
                      </a:endParaRPr>
                    </a:p>
                  </a:txBody>
                  <a:tcPr marL="11970" marR="11970" marT="119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8260">
                <a:tc>
                  <a:txBody>
                    <a:bodyPr/>
                    <a:lstStyle/>
                    <a:p>
                      <a:pPr algn="ctr" fontAlgn="b"/>
                      <a:r>
                        <a:rPr lang="en-US" sz="1800" b="1" u="none" strike="noStrike" dirty="0">
                          <a:effectLst/>
                        </a:rPr>
                        <a:t>1</a:t>
                      </a:r>
                      <a:endParaRPr lang="en-US" sz="1800" b="1" i="0" u="none" strike="noStrike" dirty="0">
                        <a:solidFill>
                          <a:srgbClr val="000000"/>
                        </a:solidFill>
                        <a:effectLst/>
                        <a:latin typeface="Calibri"/>
                      </a:endParaRPr>
                    </a:p>
                  </a:txBody>
                  <a:tcPr marL="11970" marR="11970" marT="1197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smtClean="0">
                          <a:effectLst/>
                        </a:rPr>
                        <a:t>19</a:t>
                      </a:r>
                      <a:endParaRPr lang="en-US" sz="1800" b="1" i="0" u="none" strike="noStrike" dirty="0">
                        <a:solidFill>
                          <a:srgbClr val="000000"/>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smtClean="0">
                          <a:effectLst/>
                        </a:rPr>
                        <a:t>8</a:t>
                      </a:r>
                      <a:endParaRPr lang="en-US" sz="1800" b="1" i="0" u="none" strike="noStrike" dirty="0">
                        <a:solidFill>
                          <a:srgbClr val="000000"/>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smtClean="0">
                          <a:effectLst/>
                        </a:rPr>
                        <a:t>12</a:t>
                      </a:r>
                      <a:endParaRPr lang="en-US" sz="1800" b="1" i="0" u="none" strike="noStrike" dirty="0">
                        <a:solidFill>
                          <a:srgbClr val="000000"/>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smtClean="0">
                          <a:effectLst/>
                        </a:rPr>
                        <a:t>17</a:t>
                      </a:r>
                      <a:endParaRPr lang="en-US" sz="1800" b="1" i="0" u="none" strike="noStrike" dirty="0">
                        <a:solidFill>
                          <a:srgbClr val="000000"/>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smtClean="0">
                          <a:effectLst/>
                        </a:rPr>
                        <a:t>5</a:t>
                      </a:r>
                      <a:endParaRPr lang="en-US" sz="1800" b="1" i="0" u="none" strike="noStrike" dirty="0">
                        <a:solidFill>
                          <a:srgbClr val="000000"/>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u="none" strike="noStrike" dirty="0" smtClean="0">
                          <a:effectLst/>
                        </a:rPr>
                        <a:t>61</a:t>
                      </a:r>
                      <a:endParaRPr lang="en-US" sz="1800" b="1" i="0" u="none" strike="noStrike" dirty="0">
                        <a:solidFill>
                          <a:srgbClr val="000000"/>
                        </a:solidFill>
                        <a:effectLst/>
                        <a:latin typeface="Calibri" charset="0"/>
                      </a:endParaRPr>
                    </a:p>
                  </a:txBody>
                  <a:tcPr marL="10855" marR="10855" marT="108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 name="Rectangle 4"/>
          <p:cNvSpPr/>
          <p:nvPr/>
        </p:nvSpPr>
        <p:spPr>
          <a:xfrm>
            <a:off x="2703848" y="4090203"/>
            <a:ext cx="3772058" cy="440442"/>
          </a:xfrm>
          <a:prstGeom prst="rect">
            <a:avLst/>
          </a:prstGeom>
        </p:spPr>
        <p:txBody>
          <a:bodyPr wrap="none">
            <a:spAutoFit/>
          </a:bodyPr>
          <a:lstStyle/>
          <a:p>
            <a:pPr algn="ctr" defTabSz="430940"/>
            <a:r>
              <a:rPr lang="en-US" sz="2262" b="1" dirty="0">
                <a:solidFill>
                  <a:schemeClr val="tx2"/>
                </a:solidFill>
                <a:latin typeface="Arial" charset="0"/>
                <a:ea typeface="ＭＳ Ｐゴシック" charset="0"/>
                <a:cs typeface="ＭＳ Ｐゴシック" charset="0"/>
              </a:rPr>
              <a:t>ADNI AV1451 scan counts</a:t>
            </a:r>
            <a:endParaRPr lang="en-US" sz="2262" b="1" dirty="0">
              <a:solidFill>
                <a:schemeClr val="tx2"/>
              </a:solidFill>
            </a:endParaRPr>
          </a:p>
        </p:txBody>
      </p:sp>
    </p:spTree>
    <p:extLst>
      <p:ext uri="{BB962C8B-B14F-4D97-AF65-F5344CB8AC3E}">
        <p14:creationId xmlns:p14="http://schemas.microsoft.com/office/powerpoint/2010/main" val="14884208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2" name="TextBox 2561"/>
          <p:cNvSpPr txBox="1"/>
          <p:nvPr/>
        </p:nvSpPr>
        <p:spPr>
          <a:xfrm>
            <a:off x="1510883" y="257098"/>
            <a:ext cx="6447884" cy="565861"/>
          </a:xfrm>
          <a:prstGeom prst="rect">
            <a:avLst/>
          </a:prstGeom>
          <a:noFill/>
        </p:spPr>
        <p:txBody>
          <a:bodyPr wrap="square" rtlCol="0">
            <a:spAutoFit/>
          </a:bodyPr>
          <a:lstStyle/>
          <a:p>
            <a:pPr algn="ctr"/>
            <a:r>
              <a:rPr lang="en-US" sz="3077" b="1" dirty="0">
                <a:solidFill>
                  <a:schemeClr val="tx2"/>
                </a:solidFill>
              </a:rPr>
              <a:t>Baseline </a:t>
            </a:r>
            <a:r>
              <a:rPr lang="en-US" sz="3077" b="1" dirty="0" err="1">
                <a:solidFill>
                  <a:schemeClr val="tx2"/>
                </a:solidFill>
              </a:rPr>
              <a:t>Florbetapir</a:t>
            </a:r>
            <a:r>
              <a:rPr lang="en-US" sz="3077" b="1" dirty="0">
                <a:solidFill>
                  <a:schemeClr val="tx2"/>
                </a:solidFill>
              </a:rPr>
              <a:t> Distribution</a:t>
            </a:r>
          </a:p>
        </p:txBody>
      </p:sp>
      <p:sp>
        <p:nvSpPr>
          <p:cNvPr id="2563" name="TextBox 2562"/>
          <p:cNvSpPr txBox="1"/>
          <p:nvPr/>
        </p:nvSpPr>
        <p:spPr>
          <a:xfrm>
            <a:off x="8019147" y="1139574"/>
            <a:ext cx="859583" cy="565668"/>
          </a:xfrm>
          <a:prstGeom prst="rect">
            <a:avLst/>
          </a:prstGeom>
          <a:noFill/>
        </p:spPr>
        <p:txBody>
          <a:bodyPr wrap="square" rtlCol="0">
            <a:spAutoFit/>
          </a:bodyPr>
          <a:lstStyle/>
          <a:p>
            <a:r>
              <a:rPr lang="en-US" sz="1538" b="1" dirty="0"/>
              <a:t>Normal</a:t>
            </a:r>
          </a:p>
          <a:p>
            <a:r>
              <a:rPr lang="en-US" sz="1538" b="1" dirty="0"/>
              <a:t>N= 264</a:t>
            </a:r>
          </a:p>
        </p:txBody>
      </p:sp>
      <p:sp>
        <p:nvSpPr>
          <p:cNvPr id="2564" name="TextBox 2563"/>
          <p:cNvSpPr txBox="1"/>
          <p:nvPr/>
        </p:nvSpPr>
        <p:spPr>
          <a:xfrm>
            <a:off x="8019147" y="2072940"/>
            <a:ext cx="859583" cy="565668"/>
          </a:xfrm>
          <a:prstGeom prst="rect">
            <a:avLst/>
          </a:prstGeom>
          <a:noFill/>
        </p:spPr>
        <p:txBody>
          <a:bodyPr wrap="square" rtlCol="0">
            <a:spAutoFit/>
          </a:bodyPr>
          <a:lstStyle/>
          <a:p>
            <a:r>
              <a:rPr lang="en-US" sz="1538" b="1" dirty="0"/>
              <a:t>SMC</a:t>
            </a:r>
          </a:p>
          <a:p>
            <a:r>
              <a:rPr lang="en-US" sz="1538" b="1" dirty="0"/>
              <a:t>N=104</a:t>
            </a:r>
          </a:p>
        </p:txBody>
      </p:sp>
      <p:sp>
        <p:nvSpPr>
          <p:cNvPr id="2565" name="TextBox 2564"/>
          <p:cNvSpPr txBox="1"/>
          <p:nvPr/>
        </p:nvSpPr>
        <p:spPr>
          <a:xfrm>
            <a:off x="8019147" y="3105899"/>
            <a:ext cx="859583" cy="565668"/>
          </a:xfrm>
          <a:prstGeom prst="rect">
            <a:avLst/>
          </a:prstGeom>
          <a:noFill/>
        </p:spPr>
        <p:txBody>
          <a:bodyPr wrap="square" rtlCol="0">
            <a:spAutoFit/>
          </a:bodyPr>
          <a:lstStyle/>
          <a:p>
            <a:r>
              <a:rPr lang="en-US" sz="1538" b="1" dirty="0"/>
              <a:t>EMCI</a:t>
            </a:r>
          </a:p>
          <a:p>
            <a:r>
              <a:rPr lang="en-US" sz="1538" b="1" dirty="0"/>
              <a:t>N=303</a:t>
            </a:r>
          </a:p>
        </p:txBody>
      </p:sp>
      <p:sp>
        <p:nvSpPr>
          <p:cNvPr id="2566" name="TextBox 2565"/>
          <p:cNvSpPr txBox="1"/>
          <p:nvPr/>
        </p:nvSpPr>
        <p:spPr>
          <a:xfrm>
            <a:off x="8019147" y="4025043"/>
            <a:ext cx="859583" cy="565668"/>
          </a:xfrm>
          <a:prstGeom prst="rect">
            <a:avLst/>
          </a:prstGeom>
          <a:noFill/>
        </p:spPr>
        <p:txBody>
          <a:bodyPr wrap="square" rtlCol="0">
            <a:spAutoFit/>
          </a:bodyPr>
          <a:lstStyle/>
          <a:p>
            <a:r>
              <a:rPr lang="en-US" sz="1538" b="1" dirty="0"/>
              <a:t>LMCI</a:t>
            </a:r>
          </a:p>
          <a:p>
            <a:r>
              <a:rPr lang="en-US" sz="1538" b="1" dirty="0"/>
              <a:t>N=224</a:t>
            </a:r>
          </a:p>
        </p:txBody>
      </p:sp>
      <p:sp>
        <p:nvSpPr>
          <p:cNvPr id="2567" name="TextBox 2566"/>
          <p:cNvSpPr txBox="1"/>
          <p:nvPr/>
        </p:nvSpPr>
        <p:spPr>
          <a:xfrm>
            <a:off x="8019147" y="4944186"/>
            <a:ext cx="859583" cy="565668"/>
          </a:xfrm>
          <a:prstGeom prst="rect">
            <a:avLst/>
          </a:prstGeom>
          <a:noFill/>
        </p:spPr>
        <p:txBody>
          <a:bodyPr wrap="square" rtlCol="0">
            <a:spAutoFit/>
          </a:bodyPr>
          <a:lstStyle/>
          <a:p>
            <a:r>
              <a:rPr lang="en-US" sz="1538" b="1" dirty="0"/>
              <a:t>AD</a:t>
            </a:r>
          </a:p>
          <a:p>
            <a:r>
              <a:rPr lang="en-US" sz="1538" b="1" dirty="0"/>
              <a:t>N=193</a:t>
            </a:r>
          </a:p>
        </p:txBody>
      </p:sp>
      <p:sp>
        <p:nvSpPr>
          <p:cNvPr id="2568" name="TextBox 2567"/>
          <p:cNvSpPr txBox="1"/>
          <p:nvPr/>
        </p:nvSpPr>
        <p:spPr>
          <a:xfrm>
            <a:off x="7519138" y="6105392"/>
            <a:ext cx="1624862" cy="723531"/>
          </a:xfrm>
          <a:prstGeom prst="rect">
            <a:avLst/>
          </a:prstGeom>
          <a:noFill/>
        </p:spPr>
        <p:txBody>
          <a:bodyPr wrap="square" rtlCol="0">
            <a:spAutoFit/>
          </a:bodyPr>
          <a:lstStyle/>
          <a:p>
            <a:r>
              <a:rPr lang="en-US" sz="2051" b="1" u="sng"/>
              <a:t>Total N=1089</a:t>
            </a:r>
          </a:p>
        </p:txBody>
      </p:sp>
      <p:grpSp>
        <p:nvGrpSpPr>
          <p:cNvPr id="6" name="Group 5"/>
          <p:cNvGrpSpPr/>
          <p:nvPr/>
        </p:nvGrpSpPr>
        <p:grpSpPr>
          <a:xfrm>
            <a:off x="859413" y="913708"/>
            <a:ext cx="7099354" cy="5071309"/>
            <a:chOff x="853281" y="146321"/>
            <a:chExt cx="7928966" cy="5663929"/>
          </a:xfrm>
        </p:grpSpPr>
        <p:pic>
          <p:nvPicPr>
            <p:cNvPr id="26" name="Picture 25"/>
            <p:cNvPicPr>
              <a:picLocks noChangeAspect="1"/>
            </p:cNvPicPr>
            <p:nvPr/>
          </p:nvPicPr>
          <p:blipFill rotWithShape="1">
            <a:blip r:embed="rId3"/>
            <a:srcRect t="94781"/>
            <a:stretch/>
          </p:blipFill>
          <p:spPr>
            <a:xfrm>
              <a:off x="853281" y="5457825"/>
              <a:ext cx="7928966" cy="352425"/>
            </a:xfrm>
            <a:prstGeom prst="rect">
              <a:avLst/>
            </a:prstGeom>
          </p:spPr>
        </p:pic>
        <p:pic>
          <p:nvPicPr>
            <p:cNvPr id="5" name="Picture 4"/>
            <p:cNvPicPr>
              <a:picLocks noChangeAspect="1"/>
            </p:cNvPicPr>
            <p:nvPr/>
          </p:nvPicPr>
          <p:blipFill rotWithShape="1">
            <a:blip r:embed="rId3"/>
            <a:srcRect t="-1" b="20220"/>
            <a:stretch/>
          </p:blipFill>
          <p:spPr>
            <a:xfrm>
              <a:off x="853281" y="146321"/>
              <a:ext cx="7928966" cy="5387704"/>
            </a:xfrm>
            <a:prstGeom prst="rect">
              <a:avLst/>
            </a:prstGeom>
          </p:spPr>
        </p:pic>
      </p:grpSp>
      <p:sp>
        <p:nvSpPr>
          <p:cNvPr id="28" name="TextBox 27"/>
          <p:cNvSpPr txBox="1"/>
          <p:nvPr/>
        </p:nvSpPr>
        <p:spPr>
          <a:xfrm>
            <a:off x="3011929" y="1042688"/>
            <a:ext cx="3074346" cy="329001"/>
          </a:xfrm>
          <a:prstGeom prst="rect">
            <a:avLst/>
          </a:prstGeom>
          <a:noFill/>
        </p:spPr>
        <p:txBody>
          <a:bodyPr wrap="square" rtlCol="0">
            <a:spAutoFit/>
          </a:bodyPr>
          <a:lstStyle/>
          <a:p>
            <a:r>
              <a:rPr lang="en-US" sz="1538" b="1" dirty="0">
                <a:solidFill>
                  <a:srgbClr val="C00000"/>
                </a:solidFill>
              </a:rPr>
              <a:t>31% are </a:t>
            </a:r>
            <a:r>
              <a:rPr lang="en-US" sz="1538" b="1" dirty="0" err="1">
                <a:solidFill>
                  <a:srgbClr val="C00000"/>
                </a:solidFill>
              </a:rPr>
              <a:t>Florbetapir</a:t>
            </a:r>
            <a:r>
              <a:rPr lang="en-US" sz="1538" b="1" dirty="0">
                <a:solidFill>
                  <a:srgbClr val="C00000"/>
                </a:solidFill>
              </a:rPr>
              <a:t>+</a:t>
            </a:r>
          </a:p>
        </p:txBody>
      </p:sp>
      <p:sp>
        <p:nvSpPr>
          <p:cNvPr id="29" name="TextBox 28"/>
          <p:cNvSpPr txBox="1"/>
          <p:nvPr/>
        </p:nvSpPr>
        <p:spPr>
          <a:xfrm>
            <a:off x="3011929" y="2035605"/>
            <a:ext cx="3500845" cy="329001"/>
          </a:xfrm>
          <a:prstGeom prst="rect">
            <a:avLst/>
          </a:prstGeom>
          <a:noFill/>
        </p:spPr>
        <p:txBody>
          <a:bodyPr wrap="square" rtlCol="0">
            <a:spAutoFit/>
          </a:bodyPr>
          <a:lstStyle/>
          <a:p>
            <a:r>
              <a:rPr lang="en-US" sz="1538" b="1" dirty="0">
                <a:solidFill>
                  <a:srgbClr val="C00000"/>
                </a:solidFill>
              </a:rPr>
              <a:t>36% are </a:t>
            </a:r>
            <a:r>
              <a:rPr lang="en-US" sz="1538" b="1" dirty="0" err="1">
                <a:solidFill>
                  <a:srgbClr val="C00000"/>
                </a:solidFill>
              </a:rPr>
              <a:t>Florbetapir</a:t>
            </a:r>
            <a:r>
              <a:rPr lang="en-US" sz="1538" b="1" dirty="0">
                <a:solidFill>
                  <a:srgbClr val="C00000"/>
                </a:solidFill>
              </a:rPr>
              <a:t>+</a:t>
            </a:r>
          </a:p>
        </p:txBody>
      </p:sp>
      <p:sp>
        <p:nvSpPr>
          <p:cNvPr id="30" name="TextBox 29"/>
          <p:cNvSpPr txBox="1"/>
          <p:nvPr/>
        </p:nvSpPr>
        <p:spPr>
          <a:xfrm>
            <a:off x="3011929" y="3028522"/>
            <a:ext cx="3305366" cy="329001"/>
          </a:xfrm>
          <a:prstGeom prst="rect">
            <a:avLst/>
          </a:prstGeom>
          <a:noFill/>
        </p:spPr>
        <p:txBody>
          <a:bodyPr wrap="square" rtlCol="0">
            <a:spAutoFit/>
          </a:bodyPr>
          <a:lstStyle/>
          <a:p>
            <a:r>
              <a:rPr lang="en-US" sz="1538" b="1" dirty="0">
                <a:solidFill>
                  <a:srgbClr val="C00000"/>
                </a:solidFill>
              </a:rPr>
              <a:t>48% are </a:t>
            </a:r>
            <a:r>
              <a:rPr lang="en-US" sz="1538" b="1" dirty="0" err="1">
                <a:solidFill>
                  <a:srgbClr val="C00000"/>
                </a:solidFill>
              </a:rPr>
              <a:t>Florbetapir</a:t>
            </a:r>
            <a:r>
              <a:rPr lang="en-US" sz="1538" b="1" dirty="0">
                <a:solidFill>
                  <a:srgbClr val="C00000"/>
                </a:solidFill>
              </a:rPr>
              <a:t>+</a:t>
            </a:r>
          </a:p>
        </p:txBody>
      </p:sp>
      <p:sp>
        <p:nvSpPr>
          <p:cNvPr id="31" name="TextBox 30"/>
          <p:cNvSpPr txBox="1"/>
          <p:nvPr/>
        </p:nvSpPr>
        <p:spPr>
          <a:xfrm>
            <a:off x="3011929" y="4021438"/>
            <a:ext cx="3305366" cy="329001"/>
          </a:xfrm>
          <a:prstGeom prst="rect">
            <a:avLst/>
          </a:prstGeom>
          <a:noFill/>
        </p:spPr>
        <p:txBody>
          <a:bodyPr wrap="square" rtlCol="0">
            <a:spAutoFit/>
          </a:bodyPr>
          <a:lstStyle/>
          <a:p>
            <a:r>
              <a:rPr lang="en-US" sz="1538" b="1" dirty="0">
                <a:solidFill>
                  <a:srgbClr val="C00000"/>
                </a:solidFill>
              </a:rPr>
              <a:t>67% are </a:t>
            </a:r>
            <a:r>
              <a:rPr lang="en-US" sz="1538" b="1" dirty="0" err="1">
                <a:solidFill>
                  <a:srgbClr val="C00000"/>
                </a:solidFill>
              </a:rPr>
              <a:t>Florbetapir</a:t>
            </a:r>
            <a:r>
              <a:rPr lang="en-US" sz="1538" b="1" dirty="0">
                <a:solidFill>
                  <a:srgbClr val="C00000"/>
                </a:solidFill>
              </a:rPr>
              <a:t>+</a:t>
            </a:r>
          </a:p>
        </p:txBody>
      </p:sp>
      <p:sp>
        <p:nvSpPr>
          <p:cNvPr id="32" name="TextBox 31"/>
          <p:cNvSpPr txBox="1"/>
          <p:nvPr/>
        </p:nvSpPr>
        <p:spPr>
          <a:xfrm>
            <a:off x="3011929" y="5014355"/>
            <a:ext cx="3660782" cy="329001"/>
          </a:xfrm>
          <a:prstGeom prst="rect">
            <a:avLst/>
          </a:prstGeom>
          <a:noFill/>
        </p:spPr>
        <p:txBody>
          <a:bodyPr wrap="square" rtlCol="0">
            <a:spAutoFit/>
          </a:bodyPr>
          <a:lstStyle/>
          <a:p>
            <a:r>
              <a:rPr lang="en-US" sz="1538" b="1" dirty="0">
                <a:solidFill>
                  <a:srgbClr val="C00000"/>
                </a:solidFill>
              </a:rPr>
              <a:t>86% are </a:t>
            </a:r>
            <a:r>
              <a:rPr lang="en-US" sz="1538" b="1" dirty="0" err="1">
                <a:solidFill>
                  <a:srgbClr val="C00000"/>
                </a:solidFill>
              </a:rPr>
              <a:t>Florbetapir</a:t>
            </a:r>
            <a:r>
              <a:rPr lang="en-US" sz="1538" b="1" dirty="0">
                <a:solidFill>
                  <a:srgbClr val="C00000"/>
                </a:solidFill>
              </a:rPr>
              <a:t>+</a:t>
            </a:r>
          </a:p>
        </p:txBody>
      </p:sp>
      <p:sp>
        <p:nvSpPr>
          <p:cNvPr id="33" name="Rectangle 32"/>
          <p:cNvSpPr/>
          <p:nvPr/>
        </p:nvSpPr>
        <p:spPr>
          <a:xfrm>
            <a:off x="2266361" y="5985017"/>
            <a:ext cx="4285459" cy="329001"/>
          </a:xfrm>
          <a:prstGeom prst="rect">
            <a:avLst/>
          </a:prstGeom>
        </p:spPr>
        <p:txBody>
          <a:bodyPr wrap="square">
            <a:spAutoFit/>
          </a:bodyPr>
          <a:lstStyle/>
          <a:p>
            <a:pPr algn="ctr" defTabSz="914399">
              <a:defRPr/>
            </a:pPr>
            <a:r>
              <a:rPr lang="en-US" sz="1538" b="1" kern="0" dirty="0">
                <a:latin typeface="Arial" charset="0"/>
                <a:ea typeface="ＭＳ Ｐゴシック" charset="0"/>
                <a:cs typeface="ＭＳ Ｐゴシック" charset="0"/>
              </a:rPr>
              <a:t>Baseline </a:t>
            </a:r>
            <a:r>
              <a:rPr lang="en-US" sz="1538" b="1" kern="0" dirty="0" err="1">
                <a:latin typeface="Arial" charset="0"/>
                <a:ea typeface="ＭＳ Ｐゴシック" charset="0"/>
                <a:cs typeface="ＭＳ Ｐゴシック" charset="0"/>
              </a:rPr>
              <a:t>florbetapir</a:t>
            </a:r>
            <a:r>
              <a:rPr lang="en-US" sz="1538" b="1" kern="0" dirty="0">
                <a:latin typeface="Arial" charset="0"/>
                <a:ea typeface="ＭＳ Ｐゴシック" charset="0"/>
                <a:cs typeface="ＭＳ Ｐゴシック" charset="0"/>
              </a:rPr>
              <a:t> cortical SUVR</a:t>
            </a:r>
            <a:endParaRPr lang="en-US" sz="1538" b="1" kern="0" dirty="0"/>
          </a:p>
        </p:txBody>
      </p:sp>
      <p:sp>
        <p:nvSpPr>
          <p:cNvPr id="34" name="Rectangle 33"/>
          <p:cNvSpPr/>
          <p:nvPr/>
        </p:nvSpPr>
        <p:spPr>
          <a:xfrm rot="16200000">
            <a:off x="58008" y="3187293"/>
            <a:ext cx="1178528" cy="329001"/>
          </a:xfrm>
          <a:prstGeom prst="rect">
            <a:avLst/>
          </a:prstGeom>
        </p:spPr>
        <p:txBody>
          <a:bodyPr wrap="none">
            <a:spAutoFit/>
          </a:bodyPr>
          <a:lstStyle/>
          <a:p>
            <a:pPr algn="ctr"/>
            <a:r>
              <a:rPr lang="en-US" sz="1538" b="1">
                <a:latin typeface="Arial" charset="0"/>
                <a:ea typeface="ＭＳ Ｐゴシック" charset="0"/>
                <a:cs typeface="ＭＳ Ｐゴシック" charset="0"/>
              </a:rPr>
              <a:t>Frequency</a:t>
            </a:r>
            <a:endParaRPr lang="en-US" sz="1538" b="1" dirty="0"/>
          </a:p>
        </p:txBody>
      </p:sp>
    </p:spTree>
    <p:extLst>
      <p:ext uri="{BB962C8B-B14F-4D97-AF65-F5344CB8AC3E}">
        <p14:creationId xmlns:p14="http://schemas.microsoft.com/office/powerpoint/2010/main" val="19487473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4341" y="158358"/>
            <a:ext cx="8023898" cy="1039387"/>
          </a:xfrm>
          <a:prstGeom prst="rect">
            <a:avLst/>
          </a:prstGeom>
          <a:noFill/>
        </p:spPr>
        <p:txBody>
          <a:bodyPr wrap="square" rtlCol="0">
            <a:spAutoFit/>
          </a:bodyPr>
          <a:lstStyle/>
          <a:p>
            <a:pPr algn="ctr" defTabSz="851250"/>
            <a:r>
              <a:rPr lang="en-US" sz="3077" b="1" dirty="0" smtClean="0">
                <a:solidFill>
                  <a:prstClr val="black"/>
                </a:solidFill>
              </a:rPr>
              <a:t>Does Baseline </a:t>
            </a:r>
            <a:r>
              <a:rPr lang="en-US" sz="3077" b="1" dirty="0" err="1" smtClean="0">
                <a:solidFill>
                  <a:prstClr val="black"/>
                </a:solidFill>
              </a:rPr>
              <a:t>Florbetapir</a:t>
            </a:r>
            <a:r>
              <a:rPr lang="en-US" sz="3077" b="1" dirty="0" smtClean="0">
                <a:solidFill>
                  <a:prstClr val="black"/>
                </a:solidFill>
              </a:rPr>
              <a:t> Threshold Affect Rate of Cognitive Decline?</a:t>
            </a:r>
            <a:endParaRPr lang="en-US" sz="3077" b="1" dirty="0">
              <a:solidFill>
                <a:prstClr val="black"/>
              </a:solidFill>
            </a:endParaRPr>
          </a:p>
        </p:txBody>
      </p:sp>
      <p:sp>
        <p:nvSpPr>
          <p:cNvPr id="18" name="Rectangle 17"/>
          <p:cNvSpPr/>
          <p:nvPr/>
        </p:nvSpPr>
        <p:spPr>
          <a:xfrm rot="16200000">
            <a:off x="3541220" y="3193749"/>
            <a:ext cx="2548760" cy="307777"/>
          </a:xfrm>
          <a:prstGeom prst="rect">
            <a:avLst/>
          </a:prstGeom>
        </p:spPr>
        <p:txBody>
          <a:bodyPr wrap="square">
            <a:spAutoFit/>
          </a:bodyPr>
          <a:lstStyle/>
          <a:p>
            <a:pPr algn="ctr"/>
            <a:r>
              <a:rPr lang="en-US" sz="1400" b="1" dirty="0">
                <a:solidFill>
                  <a:srgbClr val="000000"/>
                </a:solidFill>
                <a:latin typeface="Arial" charset="0"/>
                <a:ea typeface="ＭＳ Ｐゴシック" charset="0"/>
                <a:cs typeface="ＭＳ Ｐゴシック" charset="0"/>
              </a:rPr>
              <a:t>% </a:t>
            </a:r>
            <a:r>
              <a:rPr lang="en-US" sz="1400" b="1" dirty="0" err="1">
                <a:solidFill>
                  <a:srgbClr val="000000"/>
                </a:solidFill>
                <a:latin typeface="Arial" charset="0"/>
                <a:ea typeface="ＭＳ Ｐゴシック" charset="0"/>
                <a:cs typeface="ＭＳ Ｐゴシック" charset="0"/>
              </a:rPr>
              <a:t>Florbetapir</a:t>
            </a:r>
            <a:r>
              <a:rPr lang="en-US" sz="1400" b="1" dirty="0">
                <a:solidFill>
                  <a:srgbClr val="000000"/>
                </a:solidFill>
                <a:latin typeface="Arial" charset="0"/>
                <a:ea typeface="ＭＳ Ｐゴシック" charset="0"/>
                <a:cs typeface="ＭＳ Ｐゴシック" charset="0"/>
              </a:rPr>
              <a:t>+ subjects</a:t>
            </a:r>
          </a:p>
        </p:txBody>
      </p:sp>
      <p:sp>
        <p:nvSpPr>
          <p:cNvPr id="19" name="Rectangle 18"/>
          <p:cNvSpPr/>
          <p:nvPr/>
        </p:nvSpPr>
        <p:spPr>
          <a:xfrm rot="16200000">
            <a:off x="-1235755" y="3191199"/>
            <a:ext cx="2890151" cy="523220"/>
          </a:xfrm>
          <a:prstGeom prst="rect">
            <a:avLst/>
          </a:prstGeom>
        </p:spPr>
        <p:txBody>
          <a:bodyPr wrap="square">
            <a:spAutoFit/>
          </a:bodyPr>
          <a:lstStyle/>
          <a:p>
            <a:pPr algn="ctr"/>
            <a:r>
              <a:rPr lang="en-US" sz="1400" b="1" dirty="0">
                <a:solidFill>
                  <a:srgbClr val="000000"/>
                </a:solidFill>
                <a:latin typeface="Arial" charset="0"/>
                <a:ea typeface="ＭＳ Ｐゴシック" charset="0"/>
                <a:cs typeface="ＭＳ Ｐゴシック" charset="0"/>
              </a:rPr>
              <a:t>Annual AVLT decline </a:t>
            </a:r>
          </a:p>
          <a:p>
            <a:pPr algn="ctr"/>
            <a:r>
              <a:rPr lang="en-US" sz="1400" b="1" dirty="0">
                <a:solidFill>
                  <a:srgbClr val="000000"/>
                </a:solidFill>
                <a:latin typeface="Arial" charset="0"/>
                <a:ea typeface="ＭＳ Ｐゴシック" charset="0"/>
                <a:cs typeface="ＭＳ Ｐゴシック" charset="0"/>
              </a:rPr>
              <a:t>In </a:t>
            </a:r>
            <a:r>
              <a:rPr lang="en-US" sz="1400" b="1" dirty="0" err="1">
                <a:solidFill>
                  <a:srgbClr val="000000"/>
                </a:solidFill>
                <a:latin typeface="Arial" charset="0"/>
                <a:ea typeface="ＭＳ Ｐゴシック" charset="0"/>
                <a:cs typeface="ＭＳ Ｐゴシック" charset="0"/>
              </a:rPr>
              <a:t>florbetapir</a:t>
            </a:r>
            <a:r>
              <a:rPr lang="en-US" sz="1400" b="1" dirty="0">
                <a:solidFill>
                  <a:srgbClr val="000000"/>
                </a:solidFill>
                <a:latin typeface="Arial" charset="0"/>
                <a:ea typeface="ＭＳ Ｐゴシック" charset="0"/>
                <a:cs typeface="ＭＳ Ｐゴシック" charset="0"/>
              </a:rPr>
              <a:t>+ subjects only </a:t>
            </a:r>
          </a:p>
        </p:txBody>
      </p:sp>
      <p:sp>
        <p:nvSpPr>
          <p:cNvPr id="20" name="Rectangle 19"/>
          <p:cNvSpPr/>
          <p:nvPr/>
        </p:nvSpPr>
        <p:spPr>
          <a:xfrm>
            <a:off x="638284" y="4675372"/>
            <a:ext cx="3763593" cy="276999"/>
          </a:xfrm>
          <a:prstGeom prst="rect">
            <a:avLst/>
          </a:prstGeom>
        </p:spPr>
        <p:txBody>
          <a:bodyPr wrap="square">
            <a:spAutoFit/>
          </a:bodyPr>
          <a:lstStyle/>
          <a:p>
            <a:pPr algn="ctr" defTabSz="914399">
              <a:defRPr/>
            </a:pPr>
            <a:r>
              <a:rPr lang="en-US" sz="1200" b="1" kern="0" dirty="0">
                <a:solidFill>
                  <a:srgbClr val="000000"/>
                </a:solidFill>
                <a:latin typeface="Arial" charset="0"/>
                <a:ea typeface="ＭＳ Ｐゴシック" charset="0"/>
                <a:cs typeface="ＭＳ Ｐゴシック" charset="0"/>
              </a:rPr>
              <a:t>Baseline </a:t>
            </a:r>
            <a:r>
              <a:rPr lang="en-US" sz="1200" b="1" kern="0" dirty="0" err="1">
                <a:solidFill>
                  <a:srgbClr val="000000"/>
                </a:solidFill>
                <a:latin typeface="Arial" charset="0"/>
                <a:ea typeface="ＭＳ Ｐゴシック" charset="0"/>
                <a:cs typeface="ＭＳ Ｐゴシック" charset="0"/>
              </a:rPr>
              <a:t>florbetapir</a:t>
            </a:r>
            <a:r>
              <a:rPr lang="en-US" sz="1200" b="1" kern="0" dirty="0">
                <a:solidFill>
                  <a:srgbClr val="000000"/>
                </a:solidFill>
                <a:latin typeface="Arial" charset="0"/>
                <a:ea typeface="ＭＳ Ｐゴシック" charset="0"/>
                <a:cs typeface="ＭＳ Ｐゴシック" charset="0"/>
              </a:rPr>
              <a:t> positivity threshold</a:t>
            </a:r>
            <a:endParaRPr lang="en-US" sz="1200" b="1" kern="0" dirty="0">
              <a:solidFill>
                <a:srgbClr val="000000"/>
              </a:solidFill>
            </a:endParaRPr>
          </a:p>
        </p:txBody>
      </p:sp>
      <p:sp>
        <p:nvSpPr>
          <p:cNvPr id="21" name="Rectangle 20"/>
          <p:cNvSpPr/>
          <p:nvPr/>
        </p:nvSpPr>
        <p:spPr>
          <a:xfrm>
            <a:off x="5223301" y="4675372"/>
            <a:ext cx="3763593" cy="276999"/>
          </a:xfrm>
          <a:prstGeom prst="rect">
            <a:avLst/>
          </a:prstGeom>
        </p:spPr>
        <p:txBody>
          <a:bodyPr wrap="square">
            <a:spAutoFit/>
          </a:bodyPr>
          <a:lstStyle/>
          <a:p>
            <a:pPr algn="ctr" defTabSz="914399">
              <a:defRPr/>
            </a:pPr>
            <a:r>
              <a:rPr lang="en-US" sz="1200" b="1" kern="0" dirty="0">
                <a:solidFill>
                  <a:srgbClr val="000000"/>
                </a:solidFill>
                <a:latin typeface="Arial" charset="0"/>
                <a:ea typeface="ＭＳ Ｐゴシック" charset="0"/>
                <a:cs typeface="ＭＳ Ｐゴシック" charset="0"/>
              </a:rPr>
              <a:t>Baseline </a:t>
            </a:r>
            <a:r>
              <a:rPr lang="en-US" sz="1200" b="1" kern="0" dirty="0" err="1">
                <a:solidFill>
                  <a:srgbClr val="000000"/>
                </a:solidFill>
                <a:latin typeface="Arial" charset="0"/>
                <a:ea typeface="ＭＳ Ｐゴシック" charset="0"/>
                <a:cs typeface="ＭＳ Ｐゴシック" charset="0"/>
              </a:rPr>
              <a:t>florbetapir</a:t>
            </a:r>
            <a:r>
              <a:rPr lang="en-US" sz="1200" b="1" kern="0" dirty="0">
                <a:solidFill>
                  <a:srgbClr val="000000"/>
                </a:solidFill>
                <a:latin typeface="Arial" charset="0"/>
                <a:ea typeface="ＭＳ Ｐゴシック" charset="0"/>
                <a:cs typeface="ＭＳ Ｐゴシック" charset="0"/>
              </a:rPr>
              <a:t> positivity threshold</a:t>
            </a:r>
            <a:endParaRPr lang="en-US" sz="1200" b="1" kern="0" dirty="0">
              <a:solidFill>
                <a:srgbClr val="000000"/>
              </a:solidFill>
            </a:endParaRPr>
          </a:p>
        </p:txBody>
      </p:sp>
      <p:sp>
        <p:nvSpPr>
          <p:cNvPr id="23" name="Rectangle 22"/>
          <p:cNvSpPr/>
          <p:nvPr/>
        </p:nvSpPr>
        <p:spPr>
          <a:xfrm>
            <a:off x="0" y="6284499"/>
            <a:ext cx="9112580" cy="461665"/>
          </a:xfrm>
          <a:prstGeom prst="rect">
            <a:avLst/>
          </a:prstGeom>
        </p:spPr>
        <p:txBody>
          <a:bodyPr wrap="square">
            <a:spAutoFit/>
          </a:bodyPr>
          <a:lstStyle/>
          <a:p>
            <a:pPr algn="ctr" defTabSz="914399">
              <a:defRPr/>
            </a:pPr>
            <a:r>
              <a:rPr lang="en-US" sz="1200" b="1" kern="0" dirty="0">
                <a:solidFill>
                  <a:srgbClr val="000000"/>
                </a:solidFill>
                <a:latin typeface="Arial" charset="0"/>
                <a:ea typeface="ＭＳ Ｐゴシック" charset="0"/>
                <a:cs typeface="ＭＳ Ｐゴシック" charset="0"/>
              </a:rPr>
              <a:t>Subjects with &gt;1.5 </a:t>
            </a:r>
            <a:r>
              <a:rPr lang="en-US" sz="1200" b="1" kern="0" dirty="0" err="1">
                <a:solidFill>
                  <a:srgbClr val="000000"/>
                </a:solidFill>
                <a:latin typeface="Arial" charset="0"/>
                <a:ea typeface="ＭＳ Ｐゴシック" charset="0"/>
                <a:cs typeface="ＭＳ Ｐゴシック" charset="0"/>
              </a:rPr>
              <a:t>yr</a:t>
            </a:r>
            <a:r>
              <a:rPr lang="en-US" sz="1200" b="1" kern="0" dirty="0">
                <a:solidFill>
                  <a:srgbClr val="000000"/>
                </a:solidFill>
                <a:latin typeface="Arial" charset="0"/>
                <a:ea typeface="ＭＳ Ｐゴシック" charset="0"/>
                <a:cs typeface="ＭＳ Ｐゴシック" charset="0"/>
              </a:rPr>
              <a:t> AVLT </a:t>
            </a:r>
            <a:r>
              <a:rPr lang="en-US" sz="1200" b="1" kern="0" dirty="0" err="1">
                <a:solidFill>
                  <a:srgbClr val="000000"/>
                </a:solidFill>
                <a:latin typeface="Arial" charset="0"/>
                <a:ea typeface="ＭＳ Ｐゴシック" charset="0"/>
                <a:cs typeface="ＭＳ Ｐゴシック" charset="0"/>
              </a:rPr>
              <a:t>followup</a:t>
            </a:r>
            <a:endParaRPr lang="en-US" sz="1200" b="1" kern="0" dirty="0">
              <a:solidFill>
                <a:srgbClr val="000000"/>
              </a:solidFill>
              <a:latin typeface="Arial" charset="0"/>
              <a:ea typeface="ＭＳ Ｐゴシック" charset="0"/>
              <a:cs typeface="ＭＳ Ｐゴシック" charset="0"/>
            </a:endParaRPr>
          </a:p>
          <a:p>
            <a:pPr algn="ctr" defTabSz="914399">
              <a:defRPr/>
            </a:pPr>
            <a:r>
              <a:rPr lang="en-US" sz="1200" b="1" kern="0" dirty="0">
                <a:solidFill>
                  <a:srgbClr val="000000"/>
                </a:solidFill>
                <a:latin typeface="Arial" charset="0"/>
                <a:ea typeface="ＭＳ Ｐゴシック" charset="0"/>
                <a:cs typeface="ＭＳ Ｐゴシック" charset="0"/>
              </a:rPr>
              <a:t>Linear mixed effects models, adjusting for age, sex, education, and APOE4 status, with random intercept and slope</a:t>
            </a:r>
            <a:endParaRPr lang="en-US" sz="1200" b="1" kern="0" dirty="0">
              <a:solidFill>
                <a:srgbClr val="00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5626" y="2215754"/>
            <a:ext cx="3935801" cy="236291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040" y="2265734"/>
            <a:ext cx="3954517" cy="2374153"/>
          </a:xfrm>
          <a:prstGeom prst="rect">
            <a:avLst/>
          </a:prstGeom>
        </p:spPr>
      </p:pic>
      <p:grpSp>
        <p:nvGrpSpPr>
          <p:cNvPr id="15" name="Group 14"/>
          <p:cNvGrpSpPr/>
          <p:nvPr/>
        </p:nvGrpSpPr>
        <p:grpSpPr>
          <a:xfrm>
            <a:off x="3953552" y="1374287"/>
            <a:ext cx="1241462" cy="644985"/>
            <a:chOff x="3973701" y="2274859"/>
            <a:chExt cx="1452467" cy="754610"/>
          </a:xfrm>
        </p:grpSpPr>
        <p:sp>
          <p:nvSpPr>
            <p:cNvPr id="16" name="Rectangle 15"/>
            <p:cNvSpPr/>
            <p:nvPr/>
          </p:nvSpPr>
          <p:spPr>
            <a:xfrm>
              <a:off x="4126101" y="2274859"/>
              <a:ext cx="1300067" cy="754610"/>
            </a:xfrm>
            <a:prstGeom prst="rect">
              <a:avLst/>
            </a:prstGeom>
          </p:spPr>
          <p:txBody>
            <a:bodyPr wrap="none">
              <a:spAutoFit/>
            </a:bodyPr>
            <a:lstStyle/>
            <a:p>
              <a:pPr defTabSz="851250"/>
              <a:r>
                <a:rPr lang="en-US" sz="1197" b="1" kern="0" dirty="0">
                  <a:solidFill>
                    <a:srgbClr val="000000"/>
                  </a:solidFill>
                  <a:latin typeface="Arial" charset="0"/>
                  <a:ea typeface="ＭＳ Ｐゴシック" charset="0"/>
                  <a:cs typeface="ＭＳ Ｐゴシック" charset="0"/>
                </a:rPr>
                <a:t>LMCI  N=177</a:t>
              </a:r>
            </a:p>
            <a:p>
              <a:pPr defTabSz="851250"/>
              <a:r>
                <a:rPr lang="en-US" sz="1197" b="1" kern="0" dirty="0">
                  <a:solidFill>
                    <a:srgbClr val="000000"/>
                  </a:solidFill>
                  <a:latin typeface="Arial" charset="0"/>
                  <a:ea typeface="ＭＳ Ｐゴシック" charset="0"/>
                  <a:cs typeface="ＭＳ Ｐゴシック" charset="0"/>
                </a:rPr>
                <a:t>EMCI  N=257</a:t>
              </a:r>
            </a:p>
            <a:p>
              <a:pPr defTabSz="851250"/>
              <a:r>
                <a:rPr lang="en-US" sz="1197" b="1" kern="0" dirty="0">
                  <a:solidFill>
                    <a:srgbClr val="000000"/>
                  </a:solidFill>
                  <a:latin typeface="Arial" charset="0"/>
                  <a:ea typeface="ＭＳ Ｐゴシック" charset="0"/>
                  <a:cs typeface="ＭＳ Ｐゴシック" charset="0"/>
                </a:rPr>
                <a:t>N        N=238</a:t>
              </a:r>
              <a:endParaRPr lang="en-US" sz="1197" dirty="0">
                <a:solidFill>
                  <a:prstClr val="black"/>
                </a:solidFill>
              </a:endParaRPr>
            </a:p>
          </p:txBody>
        </p:sp>
        <p:sp>
          <p:nvSpPr>
            <p:cNvPr id="17" name="Oval 16"/>
            <p:cNvSpPr/>
            <p:nvPr/>
          </p:nvSpPr>
          <p:spPr>
            <a:xfrm>
              <a:off x="3977481" y="2790825"/>
              <a:ext cx="152400" cy="152400"/>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1250"/>
              <a:endParaRPr lang="en-US" sz="1709">
                <a:solidFill>
                  <a:prstClr val="white"/>
                </a:solidFill>
              </a:endParaRPr>
            </a:p>
          </p:txBody>
        </p:sp>
        <p:sp>
          <p:nvSpPr>
            <p:cNvPr id="24" name="Oval 23"/>
            <p:cNvSpPr/>
            <p:nvPr/>
          </p:nvSpPr>
          <p:spPr>
            <a:xfrm>
              <a:off x="3977481" y="2562225"/>
              <a:ext cx="152400" cy="1524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1250"/>
              <a:endParaRPr lang="en-US" sz="1709">
                <a:solidFill>
                  <a:prstClr val="white"/>
                </a:solidFill>
              </a:endParaRPr>
            </a:p>
          </p:txBody>
        </p:sp>
        <p:sp>
          <p:nvSpPr>
            <p:cNvPr id="25" name="Oval 24"/>
            <p:cNvSpPr/>
            <p:nvPr/>
          </p:nvSpPr>
          <p:spPr>
            <a:xfrm>
              <a:off x="3973701" y="2333624"/>
              <a:ext cx="152400" cy="152400"/>
            </a:xfrm>
            <a:prstGeom prst="ellips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1250"/>
              <a:endParaRPr lang="en-US" sz="1709">
                <a:solidFill>
                  <a:prstClr val="white"/>
                </a:solidFill>
              </a:endParaRPr>
            </a:p>
          </p:txBody>
        </p:sp>
      </p:grpSp>
      <p:sp>
        <p:nvSpPr>
          <p:cNvPr id="2" name="TextBox 1"/>
          <p:cNvSpPr txBox="1"/>
          <p:nvPr/>
        </p:nvSpPr>
        <p:spPr>
          <a:xfrm>
            <a:off x="696853" y="5237249"/>
            <a:ext cx="7871386" cy="707886"/>
          </a:xfrm>
          <a:prstGeom prst="rect">
            <a:avLst/>
          </a:prstGeom>
          <a:noFill/>
        </p:spPr>
        <p:txBody>
          <a:bodyPr wrap="none" rtlCol="0">
            <a:spAutoFit/>
          </a:bodyPr>
          <a:lstStyle/>
          <a:p>
            <a:pPr algn="ctr"/>
            <a:r>
              <a:rPr lang="en-US" sz="2000" b="1" dirty="0" smtClean="0"/>
              <a:t>Rate of Decline Plateaus at ~ SUVR 1.25</a:t>
            </a:r>
          </a:p>
          <a:p>
            <a:pPr algn="ctr"/>
            <a:r>
              <a:rPr lang="en-US" sz="2000" b="1" dirty="0" smtClean="0"/>
              <a:t>Proportion of subjects positive at 1.25 = 50% (MCI), 35% (EMCI), 15% (N)</a:t>
            </a:r>
            <a:endParaRPr lang="en-US" sz="2000" b="1" dirty="0"/>
          </a:p>
        </p:txBody>
      </p:sp>
    </p:spTree>
    <p:extLst>
      <p:ext uri="{BB962C8B-B14F-4D97-AF65-F5344CB8AC3E}">
        <p14:creationId xmlns:p14="http://schemas.microsoft.com/office/powerpoint/2010/main" val="1273649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84394" y="1115660"/>
            <a:ext cx="6801953" cy="5329024"/>
          </a:xfrm>
          <a:prstGeom prst="rect">
            <a:avLst/>
          </a:prstGeom>
        </p:spPr>
      </p:pic>
      <p:sp>
        <p:nvSpPr>
          <p:cNvPr id="2562" name="TextBox 2561"/>
          <p:cNvSpPr txBox="1"/>
          <p:nvPr/>
        </p:nvSpPr>
        <p:spPr>
          <a:xfrm>
            <a:off x="1038463" y="291919"/>
            <a:ext cx="6447884" cy="565861"/>
          </a:xfrm>
          <a:prstGeom prst="rect">
            <a:avLst/>
          </a:prstGeom>
          <a:noFill/>
        </p:spPr>
        <p:txBody>
          <a:bodyPr wrap="square" rtlCol="0">
            <a:spAutoFit/>
          </a:bodyPr>
          <a:lstStyle/>
          <a:p>
            <a:pPr algn="ctr" defTabSz="851250"/>
            <a:r>
              <a:rPr lang="en-US" sz="3077" b="1" dirty="0" err="1">
                <a:solidFill>
                  <a:prstClr val="black"/>
                </a:solidFill>
              </a:rPr>
              <a:t>Florbetapir</a:t>
            </a:r>
            <a:r>
              <a:rPr lang="en-US" sz="3077" b="1" dirty="0">
                <a:solidFill>
                  <a:prstClr val="black"/>
                </a:solidFill>
              </a:rPr>
              <a:t> annual change distribution</a:t>
            </a:r>
          </a:p>
        </p:txBody>
      </p:sp>
      <p:sp>
        <p:nvSpPr>
          <p:cNvPr id="28" name="TextBox 27"/>
          <p:cNvSpPr txBox="1"/>
          <p:nvPr/>
        </p:nvSpPr>
        <p:spPr>
          <a:xfrm>
            <a:off x="2678459" y="1308352"/>
            <a:ext cx="1494941" cy="302840"/>
          </a:xfrm>
          <a:prstGeom prst="rect">
            <a:avLst/>
          </a:prstGeom>
          <a:noFill/>
        </p:spPr>
        <p:txBody>
          <a:bodyPr wrap="square" rtlCol="0">
            <a:spAutoFit/>
          </a:bodyPr>
          <a:lstStyle/>
          <a:p>
            <a:pPr algn="ctr" defTabSz="851250"/>
            <a:r>
              <a:rPr lang="en-US" sz="1368" b="1" dirty="0">
                <a:solidFill>
                  <a:srgbClr val="C00000"/>
                </a:solidFill>
              </a:rPr>
              <a:t>61% are APOE4+</a:t>
            </a:r>
          </a:p>
        </p:txBody>
      </p:sp>
      <p:sp>
        <p:nvSpPr>
          <p:cNvPr id="29" name="TextBox 28"/>
          <p:cNvSpPr txBox="1"/>
          <p:nvPr/>
        </p:nvSpPr>
        <p:spPr>
          <a:xfrm>
            <a:off x="2743589" y="2341731"/>
            <a:ext cx="1364681" cy="513346"/>
          </a:xfrm>
          <a:prstGeom prst="rect">
            <a:avLst/>
          </a:prstGeom>
          <a:noFill/>
        </p:spPr>
        <p:txBody>
          <a:bodyPr wrap="square" rtlCol="0">
            <a:spAutoFit/>
          </a:bodyPr>
          <a:lstStyle/>
          <a:p>
            <a:pPr algn="ctr" defTabSz="851250"/>
            <a:r>
              <a:rPr lang="en-US" sz="1368" b="1" dirty="0">
                <a:solidFill>
                  <a:srgbClr val="C00000"/>
                </a:solidFill>
              </a:rPr>
              <a:t>40% are APOE4+</a:t>
            </a:r>
          </a:p>
        </p:txBody>
      </p:sp>
      <p:sp>
        <p:nvSpPr>
          <p:cNvPr id="30" name="TextBox 29"/>
          <p:cNvSpPr txBox="1"/>
          <p:nvPr/>
        </p:nvSpPr>
        <p:spPr>
          <a:xfrm>
            <a:off x="2711024" y="3334648"/>
            <a:ext cx="1429811" cy="302840"/>
          </a:xfrm>
          <a:prstGeom prst="rect">
            <a:avLst/>
          </a:prstGeom>
          <a:noFill/>
        </p:spPr>
        <p:txBody>
          <a:bodyPr wrap="square" rtlCol="0">
            <a:spAutoFit/>
          </a:bodyPr>
          <a:lstStyle/>
          <a:p>
            <a:pPr algn="ctr" defTabSz="851250"/>
            <a:r>
              <a:rPr lang="en-US" sz="1368" b="1" dirty="0">
                <a:solidFill>
                  <a:srgbClr val="C00000"/>
                </a:solidFill>
              </a:rPr>
              <a:t>70% are APOE4+</a:t>
            </a:r>
          </a:p>
        </p:txBody>
      </p:sp>
      <p:sp>
        <p:nvSpPr>
          <p:cNvPr id="31" name="TextBox 30"/>
          <p:cNvSpPr txBox="1"/>
          <p:nvPr/>
        </p:nvSpPr>
        <p:spPr>
          <a:xfrm>
            <a:off x="2711024" y="4327564"/>
            <a:ext cx="1429811" cy="302840"/>
          </a:xfrm>
          <a:prstGeom prst="rect">
            <a:avLst/>
          </a:prstGeom>
          <a:noFill/>
        </p:spPr>
        <p:txBody>
          <a:bodyPr wrap="square" rtlCol="0">
            <a:spAutoFit/>
          </a:bodyPr>
          <a:lstStyle/>
          <a:p>
            <a:pPr algn="ctr" defTabSz="851250"/>
            <a:r>
              <a:rPr lang="en-US" sz="1368" b="1" dirty="0">
                <a:solidFill>
                  <a:srgbClr val="C00000"/>
                </a:solidFill>
              </a:rPr>
              <a:t>38% are APOE4+</a:t>
            </a:r>
          </a:p>
        </p:txBody>
      </p:sp>
      <p:sp>
        <p:nvSpPr>
          <p:cNvPr id="32" name="TextBox 31"/>
          <p:cNvSpPr txBox="1"/>
          <p:nvPr/>
        </p:nvSpPr>
        <p:spPr>
          <a:xfrm>
            <a:off x="2711024" y="5320481"/>
            <a:ext cx="1429811" cy="302840"/>
          </a:xfrm>
          <a:prstGeom prst="rect">
            <a:avLst/>
          </a:prstGeom>
          <a:noFill/>
        </p:spPr>
        <p:txBody>
          <a:bodyPr wrap="square" rtlCol="0">
            <a:spAutoFit/>
          </a:bodyPr>
          <a:lstStyle/>
          <a:p>
            <a:pPr algn="ctr" defTabSz="851250"/>
            <a:r>
              <a:rPr lang="en-US" sz="1368" b="1" dirty="0">
                <a:solidFill>
                  <a:srgbClr val="C00000"/>
                </a:solidFill>
              </a:rPr>
              <a:t>0% are APOE4+</a:t>
            </a:r>
          </a:p>
        </p:txBody>
      </p:sp>
      <p:sp>
        <p:nvSpPr>
          <p:cNvPr id="23" name="TextBox 22"/>
          <p:cNvSpPr txBox="1"/>
          <p:nvPr/>
        </p:nvSpPr>
        <p:spPr>
          <a:xfrm>
            <a:off x="7584691" y="1264509"/>
            <a:ext cx="1322276" cy="833818"/>
          </a:xfrm>
          <a:prstGeom prst="rect">
            <a:avLst/>
          </a:prstGeom>
          <a:noFill/>
        </p:spPr>
        <p:txBody>
          <a:bodyPr wrap="square" rtlCol="0">
            <a:spAutoFit/>
          </a:bodyPr>
          <a:lstStyle/>
          <a:p>
            <a:pPr defTabSz="851250"/>
            <a:r>
              <a:rPr lang="en-US" sz="1709" b="1" dirty="0" smtClean="0">
                <a:solidFill>
                  <a:prstClr val="black"/>
                </a:solidFill>
              </a:rPr>
              <a:t>Normal</a:t>
            </a:r>
          </a:p>
          <a:p>
            <a:pPr defTabSz="851250"/>
            <a:r>
              <a:rPr lang="en-US" sz="1709" b="1" dirty="0" smtClean="0">
                <a:solidFill>
                  <a:prstClr val="black"/>
                </a:solidFill>
              </a:rPr>
              <a:t>N</a:t>
            </a:r>
            <a:r>
              <a:rPr lang="en-US" sz="1709" b="1" dirty="0">
                <a:solidFill>
                  <a:prstClr val="black"/>
                </a:solidFill>
              </a:rPr>
              <a:t>= </a:t>
            </a:r>
            <a:r>
              <a:rPr lang="en-US" sz="1709" b="1" dirty="0" smtClean="0">
                <a:solidFill>
                  <a:prstClr val="black"/>
                </a:solidFill>
              </a:rPr>
              <a:t>208</a:t>
            </a:r>
          </a:p>
          <a:p>
            <a:pPr defTabSz="851250"/>
            <a:r>
              <a:rPr lang="en-US" sz="1400" b="1" dirty="0" smtClean="0">
                <a:solidFill>
                  <a:prstClr val="black"/>
                </a:solidFill>
              </a:rPr>
              <a:t>(27% APOE4+)</a:t>
            </a:r>
            <a:endParaRPr lang="en-US" sz="1400" b="1" dirty="0">
              <a:solidFill>
                <a:prstClr val="black"/>
              </a:solidFill>
            </a:endParaRPr>
          </a:p>
        </p:txBody>
      </p:sp>
      <p:sp>
        <p:nvSpPr>
          <p:cNvPr id="24" name="TextBox 23"/>
          <p:cNvSpPr txBox="1"/>
          <p:nvPr/>
        </p:nvSpPr>
        <p:spPr>
          <a:xfrm>
            <a:off x="7584691" y="2222222"/>
            <a:ext cx="1400940" cy="833818"/>
          </a:xfrm>
          <a:prstGeom prst="rect">
            <a:avLst/>
          </a:prstGeom>
          <a:noFill/>
        </p:spPr>
        <p:txBody>
          <a:bodyPr wrap="square" rtlCol="0">
            <a:spAutoFit/>
          </a:bodyPr>
          <a:lstStyle/>
          <a:p>
            <a:pPr defTabSz="851250"/>
            <a:r>
              <a:rPr lang="en-US" sz="1709" b="1" dirty="0">
                <a:solidFill>
                  <a:prstClr val="black"/>
                </a:solidFill>
              </a:rPr>
              <a:t>SMC</a:t>
            </a:r>
          </a:p>
          <a:p>
            <a:pPr defTabSz="851250"/>
            <a:r>
              <a:rPr lang="en-US" sz="1709" b="1" dirty="0">
                <a:solidFill>
                  <a:prstClr val="black"/>
                </a:solidFill>
              </a:rPr>
              <a:t>N=  </a:t>
            </a:r>
            <a:r>
              <a:rPr lang="en-US" sz="1709" b="1" dirty="0" smtClean="0">
                <a:solidFill>
                  <a:prstClr val="black"/>
                </a:solidFill>
              </a:rPr>
              <a:t>73</a:t>
            </a:r>
          </a:p>
          <a:p>
            <a:pPr defTabSz="851250"/>
            <a:r>
              <a:rPr lang="en-US" sz="1400" b="1" dirty="0" smtClean="0">
                <a:solidFill>
                  <a:prstClr val="black"/>
                </a:solidFill>
              </a:rPr>
              <a:t>(30% APOE4+)</a:t>
            </a:r>
            <a:endParaRPr lang="en-US" sz="1400" b="1" dirty="0">
              <a:solidFill>
                <a:prstClr val="black"/>
              </a:solidFill>
            </a:endParaRPr>
          </a:p>
        </p:txBody>
      </p:sp>
      <p:sp>
        <p:nvSpPr>
          <p:cNvPr id="25" name="TextBox 24"/>
          <p:cNvSpPr txBox="1"/>
          <p:nvPr/>
        </p:nvSpPr>
        <p:spPr>
          <a:xfrm>
            <a:off x="7605556" y="3232470"/>
            <a:ext cx="1380075" cy="833818"/>
          </a:xfrm>
          <a:prstGeom prst="rect">
            <a:avLst/>
          </a:prstGeom>
          <a:noFill/>
        </p:spPr>
        <p:txBody>
          <a:bodyPr wrap="square" rtlCol="0">
            <a:spAutoFit/>
          </a:bodyPr>
          <a:lstStyle/>
          <a:p>
            <a:pPr defTabSz="851250"/>
            <a:r>
              <a:rPr lang="en-US" sz="1709" b="1" dirty="0">
                <a:solidFill>
                  <a:prstClr val="black"/>
                </a:solidFill>
              </a:rPr>
              <a:t>EMCI</a:t>
            </a:r>
          </a:p>
          <a:p>
            <a:pPr defTabSz="851250"/>
            <a:r>
              <a:rPr lang="en-US" sz="1709" b="1" dirty="0">
                <a:solidFill>
                  <a:prstClr val="black"/>
                </a:solidFill>
              </a:rPr>
              <a:t>N= </a:t>
            </a:r>
            <a:r>
              <a:rPr lang="en-US" sz="1709" b="1" dirty="0" smtClean="0">
                <a:solidFill>
                  <a:prstClr val="black"/>
                </a:solidFill>
              </a:rPr>
              <a:t>218</a:t>
            </a:r>
          </a:p>
          <a:p>
            <a:pPr defTabSz="851250"/>
            <a:r>
              <a:rPr lang="en-US" sz="1400" b="1" dirty="0" smtClean="0">
                <a:solidFill>
                  <a:prstClr val="black"/>
                </a:solidFill>
              </a:rPr>
              <a:t>(44% APOE4+)</a:t>
            </a:r>
            <a:endParaRPr lang="en-US" sz="1400" b="1" dirty="0">
              <a:solidFill>
                <a:prstClr val="black"/>
              </a:solidFill>
            </a:endParaRPr>
          </a:p>
        </p:txBody>
      </p:sp>
      <p:sp>
        <p:nvSpPr>
          <p:cNvPr id="27" name="TextBox 26"/>
          <p:cNvSpPr txBox="1"/>
          <p:nvPr/>
        </p:nvSpPr>
        <p:spPr>
          <a:xfrm>
            <a:off x="7631239" y="4242718"/>
            <a:ext cx="1380075" cy="833818"/>
          </a:xfrm>
          <a:prstGeom prst="rect">
            <a:avLst/>
          </a:prstGeom>
          <a:noFill/>
        </p:spPr>
        <p:txBody>
          <a:bodyPr wrap="square" rtlCol="0">
            <a:spAutoFit/>
          </a:bodyPr>
          <a:lstStyle/>
          <a:p>
            <a:pPr defTabSz="851250"/>
            <a:r>
              <a:rPr lang="en-US" sz="1709" b="1" dirty="0">
                <a:solidFill>
                  <a:prstClr val="black"/>
                </a:solidFill>
              </a:rPr>
              <a:t>LMCI</a:t>
            </a:r>
          </a:p>
          <a:p>
            <a:pPr defTabSz="851250"/>
            <a:r>
              <a:rPr lang="en-US" sz="1709" b="1" dirty="0">
                <a:solidFill>
                  <a:prstClr val="black"/>
                </a:solidFill>
              </a:rPr>
              <a:t>N= </a:t>
            </a:r>
            <a:r>
              <a:rPr lang="en-US" sz="1709" b="1" dirty="0" smtClean="0">
                <a:solidFill>
                  <a:prstClr val="black"/>
                </a:solidFill>
              </a:rPr>
              <a:t>149</a:t>
            </a:r>
          </a:p>
          <a:p>
            <a:pPr defTabSz="851250"/>
            <a:r>
              <a:rPr lang="en-US" sz="1400" b="1" dirty="0" smtClean="0">
                <a:solidFill>
                  <a:prstClr val="black"/>
                </a:solidFill>
              </a:rPr>
              <a:t>(51% APOE4+)</a:t>
            </a:r>
            <a:endParaRPr lang="en-US" sz="1400" b="1" dirty="0">
              <a:solidFill>
                <a:prstClr val="black"/>
              </a:solidFill>
            </a:endParaRPr>
          </a:p>
        </p:txBody>
      </p:sp>
      <p:sp>
        <p:nvSpPr>
          <p:cNvPr id="33" name="TextBox 32"/>
          <p:cNvSpPr txBox="1"/>
          <p:nvPr/>
        </p:nvSpPr>
        <p:spPr>
          <a:xfrm>
            <a:off x="7631239" y="5236446"/>
            <a:ext cx="1380075" cy="833818"/>
          </a:xfrm>
          <a:prstGeom prst="rect">
            <a:avLst/>
          </a:prstGeom>
          <a:noFill/>
        </p:spPr>
        <p:txBody>
          <a:bodyPr wrap="square" rtlCol="0">
            <a:spAutoFit/>
          </a:bodyPr>
          <a:lstStyle/>
          <a:p>
            <a:pPr defTabSz="851250"/>
            <a:r>
              <a:rPr lang="en-US" sz="1709" b="1" dirty="0">
                <a:solidFill>
                  <a:prstClr val="black"/>
                </a:solidFill>
              </a:rPr>
              <a:t>AD</a:t>
            </a:r>
          </a:p>
          <a:p>
            <a:pPr defTabSz="851250"/>
            <a:r>
              <a:rPr lang="en-US" sz="1709" b="1" dirty="0">
                <a:solidFill>
                  <a:prstClr val="black"/>
                </a:solidFill>
              </a:rPr>
              <a:t>N=  </a:t>
            </a:r>
            <a:r>
              <a:rPr lang="en-US" sz="1709" b="1" dirty="0" smtClean="0">
                <a:solidFill>
                  <a:prstClr val="black"/>
                </a:solidFill>
              </a:rPr>
              <a:t>49</a:t>
            </a:r>
          </a:p>
          <a:p>
            <a:pPr defTabSz="851250"/>
            <a:r>
              <a:rPr lang="en-US" sz="1400" b="1" dirty="0" smtClean="0">
                <a:solidFill>
                  <a:prstClr val="black"/>
                </a:solidFill>
              </a:rPr>
              <a:t>(66% APOE4+)</a:t>
            </a:r>
            <a:endParaRPr lang="en-US" sz="1400" b="1" dirty="0">
              <a:solidFill>
                <a:prstClr val="black"/>
              </a:solidFill>
            </a:endParaRPr>
          </a:p>
        </p:txBody>
      </p:sp>
      <p:sp>
        <p:nvSpPr>
          <p:cNvPr id="34" name="TextBox 33"/>
          <p:cNvSpPr txBox="1"/>
          <p:nvPr/>
        </p:nvSpPr>
        <p:spPr>
          <a:xfrm>
            <a:off x="7282105" y="6417865"/>
            <a:ext cx="1624862" cy="407932"/>
          </a:xfrm>
          <a:prstGeom prst="rect">
            <a:avLst/>
          </a:prstGeom>
          <a:noFill/>
        </p:spPr>
        <p:txBody>
          <a:bodyPr wrap="square" rtlCol="0">
            <a:spAutoFit/>
          </a:bodyPr>
          <a:lstStyle/>
          <a:p>
            <a:pPr defTabSz="851250"/>
            <a:r>
              <a:rPr lang="en-US" sz="2051" b="1" u="sng" dirty="0">
                <a:solidFill>
                  <a:prstClr val="black"/>
                </a:solidFill>
              </a:rPr>
              <a:t>Total N= 697</a:t>
            </a:r>
          </a:p>
        </p:txBody>
      </p:sp>
      <p:sp>
        <p:nvSpPr>
          <p:cNvPr id="35" name="Rectangle 34"/>
          <p:cNvSpPr/>
          <p:nvPr/>
        </p:nvSpPr>
        <p:spPr>
          <a:xfrm>
            <a:off x="1909272" y="6363220"/>
            <a:ext cx="4804202" cy="355354"/>
          </a:xfrm>
          <a:prstGeom prst="rect">
            <a:avLst/>
          </a:prstGeom>
        </p:spPr>
        <p:txBody>
          <a:bodyPr wrap="square">
            <a:spAutoFit/>
          </a:bodyPr>
          <a:lstStyle/>
          <a:p>
            <a:pPr algn="ctr" defTabSz="914399">
              <a:defRPr/>
            </a:pPr>
            <a:r>
              <a:rPr lang="en-US" sz="1709" b="1" kern="0" dirty="0">
                <a:solidFill>
                  <a:srgbClr val="000000"/>
                </a:solidFill>
                <a:latin typeface="Arial" charset="0"/>
                <a:ea typeface="ＭＳ Ｐゴシック" charset="0"/>
                <a:cs typeface="ＭＳ Ｐゴシック" charset="0"/>
              </a:rPr>
              <a:t>Annual </a:t>
            </a:r>
            <a:r>
              <a:rPr lang="en-US" sz="1709" b="1" kern="0" dirty="0" err="1">
                <a:solidFill>
                  <a:srgbClr val="000000"/>
                </a:solidFill>
                <a:latin typeface="Arial" charset="0"/>
                <a:ea typeface="ＭＳ Ｐゴシック" charset="0"/>
                <a:cs typeface="ＭＳ Ｐゴシック" charset="0"/>
              </a:rPr>
              <a:t>florbetapir</a:t>
            </a:r>
            <a:r>
              <a:rPr lang="en-US" sz="1709" b="1" kern="0" dirty="0">
                <a:solidFill>
                  <a:srgbClr val="000000"/>
                </a:solidFill>
                <a:latin typeface="Arial" charset="0"/>
                <a:ea typeface="ＭＳ Ｐゴシック" charset="0"/>
                <a:cs typeface="ＭＳ Ｐゴシック" charset="0"/>
              </a:rPr>
              <a:t> change (WM ref region)</a:t>
            </a:r>
            <a:endParaRPr lang="en-US" sz="1709" b="1" kern="0" dirty="0">
              <a:solidFill>
                <a:srgbClr val="000000"/>
              </a:solidFill>
            </a:endParaRPr>
          </a:p>
        </p:txBody>
      </p:sp>
      <p:sp>
        <p:nvSpPr>
          <p:cNvPr id="36" name="Rectangle 35"/>
          <p:cNvSpPr/>
          <p:nvPr/>
        </p:nvSpPr>
        <p:spPr>
          <a:xfrm rot="16200000">
            <a:off x="-255683" y="3389204"/>
            <a:ext cx="1295547" cy="355354"/>
          </a:xfrm>
          <a:prstGeom prst="rect">
            <a:avLst/>
          </a:prstGeom>
        </p:spPr>
        <p:txBody>
          <a:bodyPr wrap="none">
            <a:spAutoFit/>
          </a:bodyPr>
          <a:lstStyle/>
          <a:p>
            <a:pPr algn="ctr"/>
            <a:r>
              <a:rPr lang="en-US" sz="1709" b="1">
                <a:solidFill>
                  <a:srgbClr val="000000"/>
                </a:solidFill>
                <a:latin typeface="Arial" charset="0"/>
                <a:ea typeface="ＭＳ Ｐゴシック" charset="0"/>
                <a:cs typeface="ＭＳ Ｐゴシック" charset="0"/>
              </a:rPr>
              <a:t>Frequency</a:t>
            </a:r>
            <a:endParaRPr lang="en-US" sz="1709" b="1" dirty="0">
              <a:solidFill>
                <a:srgbClr val="000000"/>
              </a:solidFill>
            </a:endParaRPr>
          </a:p>
        </p:txBody>
      </p:sp>
      <p:sp>
        <p:nvSpPr>
          <p:cNvPr id="37" name="Rectangle 36"/>
          <p:cNvSpPr/>
          <p:nvPr/>
        </p:nvSpPr>
        <p:spPr>
          <a:xfrm>
            <a:off x="1263181" y="906517"/>
            <a:ext cx="2975349" cy="355354"/>
          </a:xfrm>
          <a:prstGeom prst="rect">
            <a:avLst/>
          </a:prstGeom>
        </p:spPr>
        <p:txBody>
          <a:bodyPr wrap="square">
            <a:spAutoFit/>
          </a:bodyPr>
          <a:lstStyle/>
          <a:p>
            <a:pPr algn="ctr" defTabSz="914399">
              <a:defRPr/>
            </a:pPr>
            <a:r>
              <a:rPr lang="en-US" sz="1709" b="1" kern="0" dirty="0">
                <a:solidFill>
                  <a:srgbClr val="000000"/>
                </a:solidFill>
                <a:latin typeface="Arial" charset="0"/>
                <a:ea typeface="ＭＳ Ｐゴシック" charset="0"/>
                <a:cs typeface="ＭＳ Ｐゴシック" charset="0"/>
              </a:rPr>
              <a:t>Baseline </a:t>
            </a:r>
            <a:r>
              <a:rPr lang="en-US" sz="1709" b="1" kern="0" dirty="0" err="1">
                <a:solidFill>
                  <a:srgbClr val="000000"/>
                </a:solidFill>
                <a:latin typeface="Arial" charset="0"/>
                <a:ea typeface="ＭＳ Ｐゴシック" charset="0"/>
                <a:cs typeface="ＭＳ Ｐゴシック" charset="0"/>
              </a:rPr>
              <a:t>florbetapir</a:t>
            </a:r>
            <a:r>
              <a:rPr lang="en-US" sz="1709" b="1" kern="0" dirty="0">
                <a:solidFill>
                  <a:srgbClr val="000000"/>
                </a:solidFill>
                <a:latin typeface="Arial" charset="0"/>
                <a:ea typeface="ＭＳ Ｐゴシック" charset="0"/>
                <a:cs typeface="ＭＳ Ｐゴシック" charset="0"/>
              </a:rPr>
              <a:t>-</a:t>
            </a:r>
            <a:endParaRPr lang="en-US" sz="1709" b="1" kern="0" dirty="0">
              <a:solidFill>
                <a:srgbClr val="000000"/>
              </a:solidFill>
            </a:endParaRPr>
          </a:p>
        </p:txBody>
      </p:sp>
      <p:sp>
        <p:nvSpPr>
          <p:cNvPr id="38" name="Rectangle 37"/>
          <p:cNvSpPr/>
          <p:nvPr/>
        </p:nvSpPr>
        <p:spPr>
          <a:xfrm>
            <a:off x="4561368" y="917302"/>
            <a:ext cx="2975349" cy="355354"/>
          </a:xfrm>
          <a:prstGeom prst="rect">
            <a:avLst/>
          </a:prstGeom>
        </p:spPr>
        <p:txBody>
          <a:bodyPr wrap="square">
            <a:spAutoFit/>
          </a:bodyPr>
          <a:lstStyle/>
          <a:p>
            <a:pPr algn="ctr" defTabSz="914399">
              <a:defRPr/>
            </a:pPr>
            <a:r>
              <a:rPr lang="en-US" sz="1709" b="1" kern="0" dirty="0">
                <a:solidFill>
                  <a:srgbClr val="000000"/>
                </a:solidFill>
                <a:latin typeface="Arial" charset="0"/>
                <a:ea typeface="ＭＳ Ｐゴシック" charset="0"/>
                <a:cs typeface="ＭＳ Ｐゴシック" charset="0"/>
              </a:rPr>
              <a:t>Baseline </a:t>
            </a:r>
            <a:r>
              <a:rPr lang="en-US" sz="1709" b="1" kern="0" dirty="0" err="1">
                <a:solidFill>
                  <a:srgbClr val="000000"/>
                </a:solidFill>
                <a:latin typeface="Arial" charset="0"/>
                <a:ea typeface="ＭＳ Ｐゴシック" charset="0"/>
                <a:cs typeface="ＭＳ Ｐゴシック" charset="0"/>
              </a:rPr>
              <a:t>florbetapir</a:t>
            </a:r>
            <a:r>
              <a:rPr lang="en-US" sz="1709" b="1" kern="0" dirty="0">
                <a:solidFill>
                  <a:srgbClr val="000000"/>
                </a:solidFill>
                <a:latin typeface="Arial" charset="0"/>
                <a:ea typeface="ＭＳ Ｐゴシック" charset="0"/>
                <a:cs typeface="ＭＳ Ｐゴシック" charset="0"/>
              </a:rPr>
              <a:t>+</a:t>
            </a:r>
            <a:endParaRPr lang="en-US" sz="1709" b="1" kern="0" dirty="0">
              <a:solidFill>
                <a:srgbClr val="000000"/>
              </a:solidFill>
            </a:endParaRPr>
          </a:p>
        </p:txBody>
      </p:sp>
      <p:sp>
        <p:nvSpPr>
          <p:cNvPr id="39" name="TextBox 38"/>
          <p:cNvSpPr txBox="1"/>
          <p:nvPr/>
        </p:nvSpPr>
        <p:spPr>
          <a:xfrm>
            <a:off x="5856502" y="1265306"/>
            <a:ext cx="1494941" cy="302840"/>
          </a:xfrm>
          <a:prstGeom prst="rect">
            <a:avLst/>
          </a:prstGeom>
          <a:noFill/>
        </p:spPr>
        <p:txBody>
          <a:bodyPr wrap="square" rtlCol="0">
            <a:spAutoFit/>
          </a:bodyPr>
          <a:lstStyle/>
          <a:p>
            <a:pPr algn="ctr" defTabSz="851250"/>
            <a:r>
              <a:rPr lang="en-US" sz="1368" b="1" dirty="0">
                <a:solidFill>
                  <a:srgbClr val="C00000"/>
                </a:solidFill>
              </a:rPr>
              <a:t>73% are APOE4+</a:t>
            </a:r>
          </a:p>
        </p:txBody>
      </p:sp>
      <p:sp>
        <p:nvSpPr>
          <p:cNvPr id="40" name="TextBox 39"/>
          <p:cNvSpPr txBox="1"/>
          <p:nvPr/>
        </p:nvSpPr>
        <p:spPr>
          <a:xfrm>
            <a:off x="5921632" y="2298685"/>
            <a:ext cx="1364681" cy="513346"/>
          </a:xfrm>
          <a:prstGeom prst="rect">
            <a:avLst/>
          </a:prstGeom>
          <a:noFill/>
        </p:spPr>
        <p:txBody>
          <a:bodyPr wrap="square" rtlCol="0">
            <a:spAutoFit/>
          </a:bodyPr>
          <a:lstStyle/>
          <a:p>
            <a:pPr algn="ctr" defTabSz="851250"/>
            <a:r>
              <a:rPr lang="en-US" sz="1368" b="1" dirty="0">
                <a:solidFill>
                  <a:srgbClr val="C00000"/>
                </a:solidFill>
              </a:rPr>
              <a:t>92% are APOE4+</a:t>
            </a:r>
          </a:p>
        </p:txBody>
      </p:sp>
      <p:sp>
        <p:nvSpPr>
          <p:cNvPr id="41" name="TextBox 40"/>
          <p:cNvSpPr txBox="1"/>
          <p:nvPr/>
        </p:nvSpPr>
        <p:spPr>
          <a:xfrm>
            <a:off x="5889067" y="3291602"/>
            <a:ext cx="1429811" cy="302840"/>
          </a:xfrm>
          <a:prstGeom prst="rect">
            <a:avLst/>
          </a:prstGeom>
          <a:noFill/>
        </p:spPr>
        <p:txBody>
          <a:bodyPr wrap="square" rtlCol="0">
            <a:spAutoFit/>
          </a:bodyPr>
          <a:lstStyle/>
          <a:p>
            <a:pPr algn="ctr" defTabSz="851250"/>
            <a:r>
              <a:rPr lang="en-US" sz="1368" b="1" dirty="0">
                <a:solidFill>
                  <a:srgbClr val="C00000"/>
                </a:solidFill>
              </a:rPr>
              <a:t>71% are APOE4+</a:t>
            </a:r>
          </a:p>
        </p:txBody>
      </p:sp>
      <p:sp>
        <p:nvSpPr>
          <p:cNvPr id="42" name="TextBox 41"/>
          <p:cNvSpPr txBox="1"/>
          <p:nvPr/>
        </p:nvSpPr>
        <p:spPr>
          <a:xfrm>
            <a:off x="5889067" y="4284519"/>
            <a:ext cx="1429811" cy="302840"/>
          </a:xfrm>
          <a:prstGeom prst="rect">
            <a:avLst/>
          </a:prstGeom>
          <a:noFill/>
        </p:spPr>
        <p:txBody>
          <a:bodyPr wrap="square" rtlCol="0">
            <a:spAutoFit/>
          </a:bodyPr>
          <a:lstStyle/>
          <a:p>
            <a:pPr algn="ctr" defTabSz="851250"/>
            <a:r>
              <a:rPr lang="en-US" sz="1368" b="1" dirty="0">
                <a:solidFill>
                  <a:srgbClr val="C00000"/>
                </a:solidFill>
              </a:rPr>
              <a:t>66% are APOE4+</a:t>
            </a:r>
          </a:p>
        </p:txBody>
      </p:sp>
      <p:sp>
        <p:nvSpPr>
          <p:cNvPr id="43" name="TextBox 42"/>
          <p:cNvSpPr txBox="1"/>
          <p:nvPr/>
        </p:nvSpPr>
        <p:spPr>
          <a:xfrm>
            <a:off x="5889067" y="5277435"/>
            <a:ext cx="1429811" cy="302840"/>
          </a:xfrm>
          <a:prstGeom prst="rect">
            <a:avLst/>
          </a:prstGeom>
          <a:noFill/>
        </p:spPr>
        <p:txBody>
          <a:bodyPr wrap="square" rtlCol="0">
            <a:spAutoFit/>
          </a:bodyPr>
          <a:lstStyle/>
          <a:p>
            <a:pPr algn="ctr" defTabSz="851250"/>
            <a:r>
              <a:rPr lang="en-US" sz="1368" b="1" dirty="0">
                <a:solidFill>
                  <a:srgbClr val="C00000"/>
                </a:solidFill>
              </a:rPr>
              <a:t>66% are APOE4+</a:t>
            </a:r>
          </a:p>
        </p:txBody>
      </p:sp>
    </p:spTree>
    <p:extLst>
      <p:ext uri="{BB962C8B-B14F-4D97-AF65-F5344CB8AC3E}">
        <p14:creationId xmlns:p14="http://schemas.microsoft.com/office/powerpoint/2010/main" val="85230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9" grpId="0"/>
      <p:bldP spid="40" grpId="0"/>
      <p:bldP spid="41" grpId="0"/>
      <p:bldP spid="42" grpId="0"/>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51" name="Picture 2550"/>
          <p:cNvPicPr>
            <a:picLocks noChangeAspect="1"/>
          </p:cNvPicPr>
          <p:nvPr/>
        </p:nvPicPr>
        <p:blipFill rotWithShape="1">
          <a:blip r:embed="rId3">
            <a:extLst>
              <a:ext uri="{28A0092B-C50C-407E-A947-70E740481C1C}">
                <a14:useLocalDpi xmlns:a14="http://schemas.microsoft.com/office/drawing/2010/main" val="0"/>
              </a:ext>
            </a:extLst>
          </a:blip>
          <a:srcRect r="21818"/>
          <a:stretch/>
        </p:blipFill>
        <p:spPr>
          <a:xfrm>
            <a:off x="12892" y="693534"/>
            <a:ext cx="8401787" cy="5731452"/>
          </a:xfrm>
          <a:prstGeom prst="rect">
            <a:avLst/>
          </a:prstGeom>
        </p:spPr>
      </p:pic>
      <p:sp>
        <p:nvSpPr>
          <p:cNvPr id="2552" name="TextBox 2551"/>
          <p:cNvSpPr txBox="1"/>
          <p:nvPr/>
        </p:nvSpPr>
        <p:spPr>
          <a:xfrm>
            <a:off x="4360327" y="1085587"/>
            <a:ext cx="2816878" cy="276551"/>
          </a:xfrm>
          <a:prstGeom prst="rect">
            <a:avLst/>
          </a:prstGeom>
          <a:noFill/>
        </p:spPr>
        <p:txBody>
          <a:bodyPr wrap="square" rtlCol="0">
            <a:spAutoFit/>
          </a:bodyPr>
          <a:lstStyle/>
          <a:p>
            <a:pPr defTabSz="851250"/>
            <a:r>
              <a:rPr lang="en-US" sz="1197" b="1" dirty="0">
                <a:solidFill>
                  <a:srgbClr val="C00000"/>
                </a:solidFill>
              </a:rPr>
              <a:t>78% of </a:t>
            </a:r>
            <a:r>
              <a:rPr lang="en-US" sz="1197" b="1" dirty="0" err="1">
                <a:solidFill>
                  <a:srgbClr val="C00000"/>
                </a:solidFill>
              </a:rPr>
              <a:t>Florbetapir</a:t>
            </a:r>
            <a:r>
              <a:rPr lang="en-US" sz="1197" b="1" dirty="0">
                <a:solidFill>
                  <a:srgbClr val="C00000"/>
                </a:solidFill>
              </a:rPr>
              <a:t>+ are Accumulators</a:t>
            </a:r>
          </a:p>
        </p:txBody>
      </p:sp>
      <p:sp>
        <p:nvSpPr>
          <p:cNvPr id="2553" name="TextBox 2552"/>
          <p:cNvSpPr txBox="1"/>
          <p:nvPr/>
        </p:nvSpPr>
        <p:spPr>
          <a:xfrm>
            <a:off x="4360327" y="1735617"/>
            <a:ext cx="3728700" cy="460767"/>
          </a:xfrm>
          <a:prstGeom prst="rect">
            <a:avLst/>
          </a:prstGeom>
          <a:noFill/>
        </p:spPr>
        <p:txBody>
          <a:bodyPr wrap="square" rtlCol="0">
            <a:spAutoFit/>
          </a:bodyPr>
          <a:lstStyle/>
          <a:p>
            <a:pPr defTabSz="851250"/>
            <a:r>
              <a:rPr lang="en-US" sz="1197" b="1" dirty="0">
                <a:solidFill>
                  <a:srgbClr val="0070C0"/>
                </a:solidFill>
              </a:rPr>
              <a:t>51% of </a:t>
            </a:r>
            <a:r>
              <a:rPr lang="en-US" sz="1197" b="1" dirty="0" err="1">
                <a:solidFill>
                  <a:srgbClr val="0070C0"/>
                </a:solidFill>
              </a:rPr>
              <a:t>Florbetapir</a:t>
            </a:r>
            <a:r>
              <a:rPr lang="en-US" sz="1197" b="1" dirty="0">
                <a:solidFill>
                  <a:srgbClr val="0070C0"/>
                </a:solidFill>
              </a:rPr>
              <a:t>- are Accumulators (15% convert to +)</a:t>
            </a:r>
          </a:p>
          <a:p>
            <a:pPr defTabSz="851250"/>
            <a:endParaRPr lang="en-US" sz="1197" b="1" dirty="0">
              <a:solidFill>
                <a:srgbClr val="0070C0"/>
              </a:solidFill>
            </a:endParaRPr>
          </a:p>
        </p:txBody>
      </p:sp>
      <p:sp>
        <p:nvSpPr>
          <p:cNvPr id="2554" name="TextBox 2553"/>
          <p:cNvSpPr txBox="1"/>
          <p:nvPr/>
        </p:nvSpPr>
        <p:spPr>
          <a:xfrm>
            <a:off x="4311480" y="2050022"/>
            <a:ext cx="3207659" cy="276551"/>
          </a:xfrm>
          <a:prstGeom prst="rect">
            <a:avLst/>
          </a:prstGeom>
          <a:noFill/>
        </p:spPr>
        <p:txBody>
          <a:bodyPr wrap="square" rtlCol="0">
            <a:spAutoFit/>
          </a:bodyPr>
          <a:lstStyle/>
          <a:p>
            <a:pPr defTabSz="851250"/>
            <a:r>
              <a:rPr lang="en-US" sz="1197" b="1" dirty="0">
                <a:solidFill>
                  <a:srgbClr val="C00000"/>
                </a:solidFill>
              </a:rPr>
              <a:t>76% of </a:t>
            </a:r>
            <a:r>
              <a:rPr lang="en-US" sz="1197" b="1" dirty="0" err="1">
                <a:solidFill>
                  <a:srgbClr val="C00000"/>
                </a:solidFill>
              </a:rPr>
              <a:t>Florbetapir</a:t>
            </a:r>
            <a:r>
              <a:rPr lang="en-US" sz="1197" b="1" dirty="0">
                <a:solidFill>
                  <a:srgbClr val="C00000"/>
                </a:solidFill>
              </a:rPr>
              <a:t>+ are Accumulators</a:t>
            </a:r>
          </a:p>
        </p:txBody>
      </p:sp>
      <p:sp>
        <p:nvSpPr>
          <p:cNvPr id="2555" name="TextBox 2554"/>
          <p:cNvSpPr txBox="1"/>
          <p:nvPr/>
        </p:nvSpPr>
        <p:spPr>
          <a:xfrm>
            <a:off x="4311479" y="2745869"/>
            <a:ext cx="4103199" cy="276551"/>
          </a:xfrm>
          <a:prstGeom prst="rect">
            <a:avLst/>
          </a:prstGeom>
          <a:noFill/>
        </p:spPr>
        <p:txBody>
          <a:bodyPr wrap="square" rtlCol="0">
            <a:spAutoFit/>
          </a:bodyPr>
          <a:lstStyle/>
          <a:p>
            <a:pPr defTabSz="851250"/>
            <a:r>
              <a:rPr lang="en-US" sz="1197" b="1" dirty="0">
                <a:solidFill>
                  <a:srgbClr val="0070C0"/>
                </a:solidFill>
              </a:rPr>
              <a:t>59% of </a:t>
            </a:r>
            <a:r>
              <a:rPr lang="en-US" sz="1197" b="1" dirty="0" err="1">
                <a:solidFill>
                  <a:srgbClr val="0070C0"/>
                </a:solidFill>
              </a:rPr>
              <a:t>Florbetapir</a:t>
            </a:r>
            <a:r>
              <a:rPr lang="en-US" sz="1197" b="1" dirty="0">
                <a:solidFill>
                  <a:srgbClr val="0070C0"/>
                </a:solidFill>
              </a:rPr>
              <a:t>- are Accumulators (20% convert to +)</a:t>
            </a:r>
          </a:p>
        </p:txBody>
      </p:sp>
      <p:sp>
        <p:nvSpPr>
          <p:cNvPr id="2556" name="TextBox 2555"/>
          <p:cNvSpPr txBox="1"/>
          <p:nvPr/>
        </p:nvSpPr>
        <p:spPr>
          <a:xfrm>
            <a:off x="4311480" y="3072792"/>
            <a:ext cx="3028551" cy="276551"/>
          </a:xfrm>
          <a:prstGeom prst="rect">
            <a:avLst/>
          </a:prstGeom>
          <a:noFill/>
        </p:spPr>
        <p:txBody>
          <a:bodyPr wrap="square" rtlCol="0">
            <a:spAutoFit/>
          </a:bodyPr>
          <a:lstStyle/>
          <a:p>
            <a:pPr defTabSz="851250"/>
            <a:r>
              <a:rPr lang="en-US" sz="1197" b="1" dirty="0">
                <a:solidFill>
                  <a:srgbClr val="C00000"/>
                </a:solidFill>
              </a:rPr>
              <a:t>71% of </a:t>
            </a:r>
            <a:r>
              <a:rPr lang="en-US" sz="1197" b="1" dirty="0" err="1">
                <a:solidFill>
                  <a:srgbClr val="C00000"/>
                </a:solidFill>
              </a:rPr>
              <a:t>Florbetapir</a:t>
            </a:r>
            <a:r>
              <a:rPr lang="en-US" sz="1197" b="1" dirty="0">
                <a:solidFill>
                  <a:srgbClr val="C00000"/>
                </a:solidFill>
              </a:rPr>
              <a:t>+ are Accumulators</a:t>
            </a:r>
          </a:p>
        </p:txBody>
      </p:sp>
      <p:sp>
        <p:nvSpPr>
          <p:cNvPr id="2557" name="TextBox 2556"/>
          <p:cNvSpPr txBox="1"/>
          <p:nvPr/>
        </p:nvSpPr>
        <p:spPr>
          <a:xfrm>
            <a:off x="4311479" y="3752106"/>
            <a:ext cx="4103199" cy="460767"/>
          </a:xfrm>
          <a:prstGeom prst="rect">
            <a:avLst/>
          </a:prstGeom>
          <a:noFill/>
        </p:spPr>
        <p:txBody>
          <a:bodyPr wrap="square" rtlCol="0">
            <a:spAutoFit/>
          </a:bodyPr>
          <a:lstStyle/>
          <a:p>
            <a:pPr defTabSz="851250"/>
            <a:r>
              <a:rPr lang="en-US" sz="1197" b="1" dirty="0">
                <a:solidFill>
                  <a:srgbClr val="0070C0"/>
                </a:solidFill>
              </a:rPr>
              <a:t>58% of </a:t>
            </a:r>
            <a:r>
              <a:rPr lang="en-US" sz="1197" b="1" dirty="0" err="1">
                <a:solidFill>
                  <a:srgbClr val="0070C0"/>
                </a:solidFill>
              </a:rPr>
              <a:t>Florbetapir</a:t>
            </a:r>
            <a:r>
              <a:rPr lang="en-US" sz="1197" b="1" dirty="0">
                <a:solidFill>
                  <a:srgbClr val="0070C0"/>
                </a:solidFill>
              </a:rPr>
              <a:t>- are Accumulators (15% convert to +)</a:t>
            </a:r>
          </a:p>
          <a:p>
            <a:pPr defTabSz="851250"/>
            <a:endParaRPr lang="en-US" sz="1197" b="1" dirty="0">
              <a:solidFill>
                <a:srgbClr val="0070C0"/>
              </a:solidFill>
            </a:endParaRPr>
          </a:p>
        </p:txBody>
      </p:sp>
      <p:sp>
        <p:nvSpPr>
          <p:cNvPr id="2558" name="TextBox 2557"/>
          <p:cNvSpPr txBox="1"/>
          <p:nvPr/>
        </p:nvSpPr>
        <p:spPr>
          <a:xfrm>
            <a:off x="4311480" y="4015172"/>
            <a:ext cx="3028551" cy="276551"/>
          </a:xfrm>
          <a:prstGeom prst="rect">
            <a:avLst/>
          </a:prstGeom>
          <a:noFill/>
        </p:spPr>
        <p:txBody>
          <a:bodyPr wrap="square" rtlCol="0">
            <a:spAutoFit/>
          </a:bodyPr>
          <a:lstStyle/>
          <a:p>
            <a:pPr defTabSz="851250"/>
            <a:r>
              <a:rPr lang="en-US" sz="1197" b="1" dirty="0">
                <a:solidFill>
                  <a:srgbClr val="C00000"/>
                </a:solidFill>
              </a:rPr>
              <a:t>67% of </a:t>
            </a:r>
            <a:r>
              <a:rPr lang="en-US" sz="1197" b="1" dirty="0" err="1">
                <a:solidFill>
                  <a:srgbClr val="C00000"/>
                </a:solidFill>
              </a:rPr>
              <a:t>Florbetapir</a:t>
            </a:r>
            <a:r>
              <a:rPr lang="en-US" sz="1197" b="1" dirty="0">
                <a:solidFill>
                  <a:srgbClr val="C00000"/>
                </a:solidFill>
              </a:rPr>
              <a:t>+ are Accumulators</a:t>
            </a:r>
          </a:p>
        </p:txBody>
      </p:sp>
      <p:sp>
        <p:nvSpPr>
          <p:cNvPr id="2559" name="TextBox 2558"/>
          <p:cNvSpPr txBox="1"/>
          <p:nvPr/>
        </p:nvSpPr>
        <p:spPr>
          <a:xfrm>
            <a:off x="4289178" y="4795964"/>
            <a:ext cx="3907808" cy="460767"/>
          </a:xfrm>
          <a:prstGeom prst="rect">
            <a:avLst/>
          </a:prstGeom>
          <a:noFill/>
        </p:spPr>
        <p:txBody>
          <a:bodyPr wrap="square" rtlCol="0">
            <a:spAutoFit/>
          </a:bodyPr>
          <a:lstStyle/>
          <a:p>
            <a:pPr defTabSz="851250"/>
            <a:r>
              <a:rPr lang="en-US" sz="1197" b="1" dirty="0">
                <a:solidFill>
                  <a:srgbClr val="0070C0"/>
                </a:solidFill>
              </a:rPr>
              <a:t>58% of </a:t>
            </a:r>
            <a:r>
              <a:rPr lang="en-US" sz="1197" b="1" dirty="0" err="1">
                <a:solidFill>
                  <a:srgbClr val="0070C0"/>
                </a:solidFill>
              </a:rPr>
              <a:t>Florbetapir</a:t>
            </a:r>
            <a:r>
              <a:rPr lang="en-US" sz="1197" b="1" dirty="0">
                <a:solidFill>
                  <a:srgbClr val="0070C0"/>
                </a:solidFill>
              </a:rPr>
              <a:t>- are Accumulators (11% convert to +)</a:t>
            </a:r>
          </a:p>
          <a:p>
            <a:pPr defTabSz="851250"/>
            <a:endParaRPr lang="en-US" sz="1197" b="1" dirty="0">
              <a:solidFill>
                <a:srgbClr val="0070C0"/>
              </a:solidFill>
            </a:endParaRPr>
          </a:p>
        </p:txBody>
      </p:sp>
      <p:sp>
        <p:nvSpPr>
          <p:cNvPr id="2560" name="TextBox 2559"/>
          <p:cNvSpPr txBox="1"/>
          <p:nvPr/>
        </p:nvSpPr>
        <p:spPr>
          <a:xfrm>
            <a:off x="4311480" y="5057254"/>
            <a:ext cx="3354202" cy="276551"/>
          </a:xfrm>
          <a:prstGeom prst="rect">
            <a:avLst/>
          </a:prstGeom>
          <a:noFill/>
        </p:spPr>
        <p:txBody>
          <a:bodyPr wrap="square" rtlCol="0">
            <a:spAutoFit/>
          </a:bodyPr>
          <a:lstStyle/>
          <a:p>
            <a:pPr defTabSz="851250"/>
            <a:r>
              <a:rPr lang="en-US" sz="1197" b="1" dirty="0">
                <a:solidFill>
                  <a:srgbClr val="C00000"/>
                </a:solidFill>
              </a:rPr>
              <a:t>68% of </a:t>
            </a:r>
            <a:r>
              <a:rPr lang="en-US" sz="1197" b="1" dirty="0" err="1">
                <a:solidFill>
                  <a:srgbClr val="C00000"/>
                </a:solidFill>
              </a:rPr>
              <a:t>Florbetapir</a:t>
            </a:r>
            <a:r>
              <a:rPr lang="en-US" sz="1197" b="1" dirty="0">
                <a:solidFill>
                  <a:srgbClr val="C00000"/>
                </a:solidFill>
              </a:rPr>
              <a:t>+ are Accumulators</a:t>
            </a:r>
          </a:p>
        </p:txBody>
      </p:sp>
      <p:sp>
        <p:nvSpPr>
          <p:cNvPr id="2561" name="TextBox 2560"/>
          <p:cNvSpPr txBox="1"/>
          <p:nvPr/>
        </p:nvSpPr>
        <p:spPr>
          <a:xfrm>
            <a:off x="4311479" y="5764832"/>
            <a:ext cx="3777548" cy="276551"/>
          </a:xfrm>
          <a:prstGeom prst="rect">
            <a:avLst/>
          </a:prstGeom>
          <a:noFill/>
        </p:spPr>
        <p:txBody>
          <a:bodyPr wrap="square" rtlCol="0">
            <a:spAutoFit/>
          </a:bodyPr>
          <a:lstStyle/>
          <a:p>
            <a:pPr defTabSz="851250"/>
            <a:r>
              <a:rPr lang="en-US" sz="1197" b="1" dirty="0">
                <a:solidFill>
                  <a:srgbClr val="0070C0"/>
                </a:solidFill>
              </a:rPr>
              <a:t>44% of </a:t>
            </a:r>
            <a:r>
              <a:rPr lang="en-US" sz="1197" b="1" dirty="0" err="1">
                <a:solidFill>
                  <a:srgbClr val="0070C0"/>
                </a:solidFill>
              </a:rPr>
              <a:t>Florbetapir</a:t>
            </a:r>
            <a:r>
              <a:rPr lang="en-US" sz="1197" b="1" dirty="0">
                <a:solidFill>
                  <a:srgbClr val="0070C0"/>
                </a:solidFill>
              </a:rPr>
              <a:t>- are Accumulators (0% convert to +)</a:t>
            </a:r>
          </a:p>
        </p:txBody>
      </p:sp>
      <p:sp>
        <p:nvSpPr>
          <p:cNvPr id="2562" name="TextBox 2561"/>
          <p:cNvSpPr txBox="1"/>
          <p:nvPr/>
        </p:nvSpPr>
        <p:spPr>
          <a:xfrm>
            <a:off x="2162185" y="194658"/>
            <a:ext cx="6447884" cy="565861"/>
          </a:xfrm>
          <a:prstGeom prst="rect">
            <a:avLst/>
          </a:prstGeom>
          <a:noFill/>
        </p:spPr>
        <p:txBody>
          <a:bodyPr wrap="square" rtlCol="0">
            <a:spAutoFit/>
          </a:bodyPr>
          <a:lstStyle/>
          <a:p>
            <a:pPr defTabSz="851250"/>
            <a:r>
              <a:rPr lang="en-US" sz="3077" b="1" u="sng" dirty="0">
                <a:solidFill>
                  <a:prstClr val="black"/>
                </a:solidFill>
              </a:rPr>
              <a:t>&gt;</a:t>
            </a:r>
            <a:r>
              <a:rPr lang="en-US" sz="3077" b="1" dirty="0">
                <a:solidFill>
                  <a:prstClr val="black"/>
                </a:solidFill>
              </a:rPr>
              <a:t>2 </a:t>
            </a:r>
            <a:r>
              <a:rPr lang="en-US" sz="3077" b="1" dirty="0" err="1">
                <a:solidFill>
                  <a:prstClr val="black"/>
                </a:solidFill>
              </a:rPr>
              <a:t>yr</a:t>
            </a:r>
            <a:r>
              <a:rPr lang="en-US" sz="3077" b="1" dirty="0">
                <a:solidFill>
                  <a:prstClr val="black"/>
                </a:solidFill>
              </a:rPr>
              <a:t> </a:t>
            </a:r>
            <a:r>
              <a:rPr lang="en-US" sz="3077" b="1" dirty="0" err="1">
                <a:solidFill>
                  <a:prstClr val="black"/>
                </a:solidFill>
              </a:rPr>
              <a:t>Florbetapir</a:t>
            </a:r>
            <a:r>
              <a:rPr lang="en-US" sz="3077" b="1" dirty="0">
                <a:solidFill>
                  <a:prstClr val="black"/>
                </a:solidFill>
              </a:rPr>
              <a:t> Trajectories</a:t>
            </a:r>
          </a:p>
        </p:txBody>
      </p:sp>
      <p:sp>
        <p:nvSpPr>
          <p:cNvPr id="2563" name="TextBox 2562"/>
          <p:cNvSpPr txBox="1"/>
          <p:nvPr/>
        </p:nvSpPr>
        <p:spPr>
          <a:xfrm>
            <a:off x="8284418" y="1509263"/>
            <a:ext cx="859583" cy="355354"/>
          </a:xfrm>
          <a:prstGeom prst="rect">
            <a:avLst/>
          </a:prstGeom>
          <a:noFill/>
        </p:spPr>
        <p:txBody>
          <a:bodyPr wrap="square" rtlCol="0">
            <a:spAutoFit/>
          </a:bodyPr>
          <a:lstStyle/>
          <a:p>
            <a:pPr defTabSz="851250"/>
            <a:r>
              <a:rPr lang="en-US" sz="1709" b="1">
                <a:solidFill>
                  <a:prstClr val="black"/>
                </a:solidFill>
              </a:rPr>
              <a:t>N= 208</a:t>
            </a:r>
            <a:endParaRPr lang="en-US" sz="1709" b="1" dirty="0">
              <a:solidFill>
                <a:prstClr val="black"/>
              </a:solidFill>
            </a:endParaRPr>
          </a:p>
        </p:txBody>
      </p:sp>
      <p:sp>
        <p:nvSpPr>
          <p:cNvPr id="2564" name="TextBox 2563"/>
          <p:cNvSpPr txBox="1"/>
          <p:nvPr/>
        </p:nvSpPr>
        <p:spPr>
          <a:xfrm>
            <a:off x="8284418" y="2585553"/>
            <a:ext cx="859583" cy="355354"/>
          </a:xfrm>
          <a:prstGeom prst="rect">
            <a:avLst/>
          </a:prstGeom>
          <a:noFill/>
        </p:spPr>
        <p:txBody>
          <a:bodyPr wrap="square" rtlCol="0">
            <a:spAutoFit/>
          </a:bodyPr>
          <a:lstStyle/>
          <a:p>
            <a:pPr defTabSz="851250"/>
            <a:r>
              <a:rPr lang="en-US" sz="1709" b="1" dirty="0">
                <a:solidFill>
                  <a:prstClr val="black"/>
                </a:solidFill>
              </a:rPr>
              <a:t>N=  73</a:t>
            </a:r>
          </a:p>
        </p:txBody>
      </p:sp>
      <p:sp>
        <p:nvSpPr>
          <p:cNvPr id="2565" name="TextBox 2564"/>
          <p:cNvSpPr txBox="1"/>
          <p:nvPr/>
        </p:nvSpPr>
        <p:spPr>
          <a:xfrm>
            <a:off x="8286453" y="3611355"/>
            <a:ext cx="859583" cy="355354"/>
          </a:xfrm>
          <a:prstGeom prst="rect">
            <a:avLst/>
          </a:prstGeom>
          <a:noFill/>
        </p:spPr>
        <p:txBody>
          <a:bodyPr wrap="square" rtlCol="0">
            <a:spAutoFit/>
          </a:bodyPr>
          <a:lstStyle/>
          <a:p>
            <a:pPr defTabSz="851250"/>
            <a:r>
              <a:rPr lang="en-US" sz="1709" b="1" dirty="0">
                <a:solidFill>
                  <a:prstClr val="black"/>
                </a:solidFill>
              </a:rPr>
              <a:t>N= 218</a:t>
            </a:r>
          </a:p>
        </p:txBody>
      </p:sp>
      <p:sp>
        <p:nvSpPr>
          <p:cNvPr id="2566" name="TextBox 2565"/>
          <p:cNvSpPr txBox="1"/>
          <p:nvPr/>
        </p:nvSpPr>
        <p:spPr>
          <a:xfrm>
            <a:off x="8284418" y="4559764"/>
            <a:ext cx="859583" cy="355354"/>
          </a:xfrm>
          <a:prstGeom prst="rect">
            <a:avLst/>
          </a:prstGeom>
          <a:noFill/>
        </p:spPr>
        <p:txBody>
          <a:bodyPr wrap="square" rtlCol="0">
            <a:spAutoFit/>
          </a:bodyPr>
          <a:lstStyle/>
          <a:p>
            <a:pPr defTabSz="851250"/>
            <a:r>
              <a:rPr lang="en-US" sz="1709" b="1" dirty="0">
                <a:solidFill>
                  <a:prstClr val="black"/>
                </a:solidFill>
              </a:rPr>
              <a:t>N= 149</a:t>
            </a:r>
          </a:p>
        </p:txBody>
      </p:sp>
      <p:sp>
        <p:nvSpPr>
          <p:cNvPr id="2567" name="TextBox 2566"/>
          <p:cNvSpPr txBox="1"/>
          <p:nvPr/>
        </p:nvSpPr>
        <p:spPr>
          <a:xfrm>
            <a:off x="8277634" y="5549236"/>
            <a:ext cx="859583" cy="355354"/>
          </a:xfrm>
          <a:prstGeom prst="rect">
            <a:avLst/>
          </a:prstGeom>
          <a:noFill/>
        </p:spPr>
        <p:txBody>
          <a:bodyPr wrap="square" rtlCol="0">
            <a:spAutoFit/>
          </a:bodyPr>
          <a:lstStyle/>
          <a:p>
            <a:pPr defTabSz="851250"/>
            <a:r>
              <a:rPr lang="en-US" sz="1709" b="1" dirty="0">
                <a:solidFill>
                  <a:prstClr val="black"/>
                </a:solidFill>
              </a:rPr>
              <a:t>N=  49</a:t>
            </a:r>
          </a:p>
        </p:txBody>
      </p:sp>
      <p:sp>
        <p:nvSpPr>
          <p:cNvPr id="2568" name="TextBox 2567"/>
          <p:cNvSpPr txBox="1"/>
          <p:nvPr/>
        </p:nvSpPr>
        <p:spPr>
          <a:xfrm>
            <a:off x="7636508" y="6240249"/>
            <a:ext cx="1624862" cy="407932"/>
          </a:xfrm>
          <a:prstGeom prst="rect">
            <a:avLst/>
          </a:prstGeom>
          <a:noFill/>
        </p:spPr>
        <p:txBody>
          <a:bodyPr wrap="square" rtlCol="0">
            <a:spAutoFit/>
          </a:bodyPr>
          <a:lstStyle/>
          <a:p>
            <a:pPr defTabSz="851250"/>
            <a:r>
              <a:rPr lang="en-US" sz="2051" b="1" u="sng" dirty="0">
                <a:solidFill>
                  <a:prstClr val="black"/>
                </a:solidFill>
              </a:rPr>
              <a:t>Total N= 697</a:t>
            </a:r>
          </a:p>
        </p:txBody>
      </p:sp>
      <p:grpSp>
        <p:nvGrpSpPr>
          <p:cNvPr id="26" name="Group 25"/>
          <p:cNvGrpSpPr/>
          <p:nvPr/>
        </p:nvGrpSpPr>
        <p:grpSpPr>
          <a:xfrm>
            <a:off x="7257410" y="188495"/>
            <a:ext cx="1663234" cy="558599"/>
            <a:chOff x="8814197" y="126973"/>
            <a:chExt cx="1945926" cy="653542"/>
          </a:xfrm>
        </p:grpSpPr>
        <p:sp>
          <p:nvSpPr>
            <p:cNvPr id="27" name="Oval 26"/>
            <p:cNvSpPr/>
            <p:nvPr/>
          </p:nvSpPr>
          <p:spPr>
            <a:xfrm>
              <a:off x="8814197" y="509847"/>
              <a:ext cx="118268" cy="118268"/>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1250"/>
              <a:endParaRPr lang="en-US" sz="1709">
                <a:solidFill>
                  <a:prstClr val="white"/>
                </a:solidFill>
              </a:endParaRPr>
            </a:p>
          </p:txBody>
        </p:sp>
        <p:sp>
          <p:nvSpPr>
            <p:cNvPr id="28" name="Oval 27"/>
            <p:cNvSpPr/>
            <p:nvPr/>
          </p:nvSpPr>
          <p:spPr>
            <a:xfrm>
              <a:off x="8814197" y="281247"/>
              <a:ext cx="118268" cy="118268"/>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1250"/>
              <a:endParaRPr lang="en-US" sz="1709">
                <a:solidFill>
                  <a:prstClr val="white"/>
                </a:solidFill>
              </a:endParaRPr>
            </a:p>
          </p:txBody>
        </p:sp>
        <p:sp>
          <p:nvSpPr>
            <p:cNvPr id="29" name="Title 1"/>
            <p:cNvSpPr txBox="1">
              <a:spLocks/>
            </p:cNvSpPr>
            <p:nvPr/>
          </p:nvSpPr>
          <p:spPr>
            <a:xfrm>
              <a:off x="8931323" y="126973"/>
              <a:ext cx="1828800" cy="424942"/>
            </a:xfrm>
            <a:prstGeom prst="rect">
              <a:avLst/>
            </a:prstGeom>
          </p:spPr>
          <p:txBody>
            <a:bodyPr vert="horz" wrap="none" lIns="86189" tIns="43094" rIns="86189" bIns="43094"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197" b="1" dirty="0">
                  <a:solidFill>
                    <a:prstClr val="black"/>
                  </a:solidFill>
                </a:rPr>
                <a:t>Baseline </a:t>
              </a:r>
              <a:r>
                <a:rPr lang="en-US" sz="1197" b="1" dirty="0" err="1">
                  <a:solidFill>
                    <a:prstClr val="black"/>
                  </a:solidFill>
                </a:rPr>
                <a:t>florbetapir</a:t>
              </a:r>
              <a:r>
                <a:rPr lang="en-US" sz="1197" b="1" dirty="0">
                  <a:solidFill>
                    <a:prstClr val="black"/>
                  </a:solidFill>
                </a:rPr>
                <a:t> -</a:t>
              </a:r>
            </a:p>
          </p:txBody>
        </p:sp>
        <p:sp>
          <p:nvSpPr>
            <p:cNvPr id="30" name="Title 1"/>
            <p:cNvSpPr txBox="1">
              <a:spLocks/>
            </p:cNvSpPr>
            <p:nvPr/>
          </p:nvSpPr>
          <p:spPr>
            <a:xfrm>
              <a:off x="8931323" y="355573"/>
              <a:ext cx="1828800" cy="424942"/>
            </a:xfrm>
            <a:prstGeom prst="rect">
              <a:avLst/>
            </a:prstGeom>
          </p:spPr>
          <p:txBody>
            <a:bodyPr vert="horz" wrap="none" lIns="86189" tIns="43094" rIns="86189" bIns="43094"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197" b="1" dirty="0">
                  <a:solidFill>
                    <a:prstClr val="black"/>
                  </a:solidFill>
                </a:rPr>
                <a:t>Baseline </a:t>
              </a:r>
              <a:r>
                <a:rPr lang="en-US" sz="1197" b="1" dirty="0" err="1">
                  <a:solidFill>
                    <a:prstClr val="black"/>
                  </a:solidFill>
                </a:rPr>
                <a:t>florbetapir</a:t>
              </a:r>
              <a:r>
                <a:rPr lang="en-US" sz="1197" b="1" dirty="0">
                  <a:solidFill>
                    <a:prstClr val="black"/>
                  </a:solidFill>
                </a:rPr>
                <a:t> +</a:t>
              </a:r>
            </a:p>
          </p:txBody>
        </p:sp>
      </p:grpSp>
    </p:spTree>
    <p:extLst>
      <p:ext uri="{BB962C8B-B14F-4D97-AF65-F5344CB8AC3E}">
        <p14:creationId xmlns:p14="http://schemas.microsoft.com/office/powerpoint/2010/main" val="6621350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21509"/>
          <a:stretch/>
        </p:blipFill>
        <p:spPr>
          <a:xfrm>
            <a:off x="25781" y="863170"/>
            <a:ext cx="8089027" cy="5496369"/>
          </a:xfrm>
          <a:prstGeom prst="rect">
            <a:avLst/>
          </a:prstGeom>
        </p:spPr>
      </p:pic>
      <p:sp>
        <p:nvSpPr>
          <p:cNvPr id="2552" name="TextBox 2551"/>
          <p:cNvSpPr txBox="1"/>
          <p:nvPr/>
        </p:nvSpPr>
        <p:spPr>
          <a:xfrm>
            <a:off x="4181219" y="1159337"/>
            <a:ext cx="2816878" cy="276551"/>
          </a:xfrm>
          <a:prstGeom prst="rect">
            <a:avLst/>
          </a:prstGeom>
          <a:noFill/>
        </p:spPr>
        <p:txBody>
          <a:bodyPr wrap="square" rtlCol="0">
            <a:spAutoFit/>
          </a:bodyPr>
          <a:lstStyle/>
          <a:p>
            <a:pPr defTabSz="851250"/>
            <a:r>
              <a:rPr lang="en-US" sz="1197" b="1" dirty="0">
                <a:solidFill>
                  <a:srgbClr val="C00000"/>
                </a:solidFill>
              </a:rPr>
              <a:t>91% of </a:t>
            </a:r>
            <a:r>
              <a:rPr lang="en-US" sz="1197" b="1" dirty="0" err="1">
                <a:solidFill>
                  <a:srgbClr val="C00000"/>
                </a:solidFill>
              </a:rPr>
              <a:t>Florbetapir</a:t>
            </a:r>
            <a:r>
              <a:rPr lang="en-US" sz="1197" b="1" dirty="0">
                <a:solidFill>
                  <a:srgbClr val="C00000"/>
                </a:solidFill>
              </a:rPr>
              <a:t>+ are Accumulators</a:t>
            </a:r>
          </a:p>
        </p:txBody>
      </p:sp>
      <p:sp>
        <p:nvSpPr>
          <p:cNvPr id="2553" name="TextBox 2552"/>
          <p:cNvSpPr txBox="1"/>
          <p:nvPr/>
        </p:nvSpPr>
        <p:spPr>
          <a:xfrm>
            <a:off x="4181219" y="2084034"/>
            <a:ext cx="3728700" cy="460767"/>
          </a:xfrm>
          <a:prstGeom prst="rect">
            <a:avLst/>
          </a:prstGeom>
          <a:noFill/>
        </p:spPr>
        <p:txBody>
          <a:bodyPr wrap="square" rtlCol="0">
            <a:spAutoFit/>
          </a:bodyPr>
          <a:lstStyle/>
          <a:p>
            <a:pPr defTabSz="851250"/>
            <a:r>
              <a:rPr lang="en-US" sz="1197" b="1" dirty="0">
                <a:solidFill>
                  <a:srgbClr val="0070C0"/>
                </a:solidFill>
              </a:rPr>
              <a:t>56% of </a:t>
            </a:r>
            <a:r>
              <a:rPr lang="en-US" sz="1197" b="1" dirty="0" err="1">
                <a:solidFill>
                  <a:srgbClr val="0070C0"/>
                </a:solidFill>
              </a:rPr>
              <a:t>Florbetapir</a:t>
            </a:r>
            <a:r>
              <a:rPr lang="en-US" sz="1197" b="1" dirty="0">
                <a:solidFill>
                  <a:srgbClr val="0070C0"/>
                </a:solidFill>
              </a:rPr>
              <a:t>- are Accumulators (17% convert to +)</a:t>
            </a:r>
          </a:p>
          <a:p>
            <a:pPr defTabSz="851250"/>
            <a:endParaRPr lang="en-US" sz="1197" b="1" dirty="0">
              <a:solidFill>
                <a:srgbClr val="0070C0"/>
              </a:solidFill>
            </a:endParaRPr>
          </a:p>
        </p:txBody>
      </p:sp>
      <p:sp>
        <p:nvSpPr>
          <p:cNvPr id="2556" name="TextBox 2555"/>
          <p:cNvSpPr txBox="1"/>
          <p:nvPr/>
        </p:nvSpPr>
        <p:spPr>
          <a:xfrm>
            <a:off x="4181219" y="2402187"/>
            <a:ext cx="3028551" cy="276551"/>
          </a:xfrm>
          <a:prstGeom prst="rect">
            <a:avLst/>
          </a:prstGeom>
          <a:noFill/>
        </p:spPr>
        <p:txBody>
          <a:bodyPr wrap="square" rtlCol="0">
            <a:spAutoFit/>
          </a:bodyPr>
          <a:lstStyle/>
          <a:p>
            <a:pPr defTabSz="851250"/>
            <a:r>
              <a:rPr lang="en-US" sz="1197" b="1" dirty="0">
                <a:solidFill>
                  <a:srgbClr val="C00000"/>
                </a:solidFill>
              </a:rPr>
              <a:t>77% of </a:t>
            </a:r>
            <a:r>
              <a:rPr lang="en-US" sz="1197" b="1" dirty="0" err="1">
                <a:solidFill>
                  <a:srgbClr val="C00000"/>
                </a:solidFill>
              </a:rPr>
              <a:t>Florbetapir</a:t>
            </a:r>
            <a:r>
              <a:rPr lang="en-US" sz="1197" b="1" dirty="0">
                <a:solidFill>
                  <a:srgbClr val="C00000"/>
                </a:solidFill>
              </a:rPr>
              <a:t>+ are Accumulators</a:t>
            </a:r>
          </a:p>
        </p:txBody>
      </p:sp>
      <p:sp>
        <p:nvSpPr>
          <p:cNvPr id="2557" name="TextBox 2556"/>
          <p:cNvSpPr txBox="1"/>
          <p:nvPr/>
        </p:nvSpPr>
        <p:spPr>
          <a:xfrm>
            <a:off x="4181219" y="3320271"/>
            <a:ext cx="4103199" cy="460767"/>
          </a:xfrm>
          <a:prstGeom prst="rect">
            <a:avLst/>
          </a:prstGeom>
          <a:noFill/>
        </p:spPr>
        <p:txBody>
          <a:bodyPr wrap="square" rtlCol="0">
            <a:spAutoFit/>
          </a:bodyPr>
          <a:lstStyle/>
          <a:p>
            <a:pPr defTabSz="851250"/>
            <a:r>
              <a:rPr lang="en-US" sz="1197" b="1" dirty="0">
                <a:solidFill>
                  <a:srgbClr val="0070C0"/>
                </a:solidFill>
              </a:rPr>
              <a:t>63% of </a:t>
            </a:r>
            <a:r>
              <a:rPr lang="en-US" sz="1197" b="1" dirty="0" err="1">
                <a:solidFill>
                  <a:srgbClr val="0070C0"/>
                </a:solidFill>
              </a:rPr>
              <a:t>Florbetapir</a:t>
            </a:r>
            <a:r>
              <a:rPr lang="en-US" sz="1197" b="1" dirty="0">
                <a:solidFill>
                  <a:srgbClr val="0070C0"/>
                </a:solidFill>
              </a:rPr>
              <a:t>- are Accumulators (23% convert to +)</a:t>
            </a:r>
          </a:p>
          <a:p>
            <a:pPr defTabSz="851250"/>
            <a:endParaRPr lang="en-US" sz="1197" b="1" dirty="0">
              <a:solidFill>
                <a:srgbClr val="0070C0"/>
              </a:solidFill>
            </a:endParaRPr>
          </a:p>
        </p:txBody>
      </p:sp>
      <p:sp>
        <p:nvSpPr>
          <p:cNvPr id="2558" name="TextBox 2557"/>
          <p:cNvSpPr txBox="1"/>
          <p:nvPr/>
        </p:nvSpPr>
        <p:spPr>
          <a:xfrm>
            <a:off x="4181219" y="3632894"/>
            <a:ext cx="3028551" cy="276551"/>
          </a:xfrm>
          <a:prstGeom prst="rect">
            <a:avLst/>
          </a:prstGeom>
          <a:noFill/>
        </p:spPr>
        <p:txBody>
          <a:bodyPr wrap="square" rtlCol="0">
            <a:spAutoFit/>
          </a:bodyPr>
          <a:lstStyle/>
          <a:p>
            <a:pPr defTabSz="851250"/>
            <a:r>
              <a:rPr lang="en-US" sz="1197" b="1" dirty="0">
                <a:solidFill>
                  <a:srgbClr val="C00000"/>
                </a:solidFill>
              </a:rPr>
              <a:t>76% of </a:t>
            </a:r>
            <a:r>
              <a:rPr lang="en-US" sz="1197" b="1" dirty="0" err="1">
                <a:solidFill>
                  <a:srgbClr val="C00000"/>
                </a:solidFill>
              </a:rPr>
              <a:t>Florbetapir</a:t>
            </a:r>
            <a:r>
              <a:rPr lang="en-US" sz="1197" b="1" dirty="0">
                <a:solidFill>
                  <a:srgbClr val="C00000"/>
                </a:solidFill>
              </a:rPr>
              <a:t>+ are Accumulators</a:t>
            </a:r>
          </a:p>
        </p:txBody>
      </p:sp>
      <p:sp>
        <p:nvSpPr>
          <p:cNvPr id="2560" name="TextBox 2559"/>
          <p:cNvSpPr txBox="1"/>
          <p:nvPr/>
        </p:nvSpPr>
        <p:spPr>
          <a:xfrm>
            <a:off x="4181219" y="4886636"/>
            <a:ext cx="3354202" cy="276551"/>
          </a:xfrm>
          <a:prstGeom prst="rect">
            <a:avLst/>
          </a:prstGeom>
          <a:noFill/>
        </p:spPr>
        <p:txBody>
          <a:bodyPr wrap="square" rtlCol="0">
            <a:spAutoFit/>
          </a:bodyPr>
          <a:lstStyle/>
          <a:p>
            <a:pPr defTabSz="851250"/>
            <a:r>
              <a:rPr lang="en-US" sz="1197" b="1" dirty="0">
                <a:solidFill>
                  <a:srgbClr val="C00000"/>
                </a:solidFill>
              </a:rPr>
              <a:t>33% of </a:t>
            </a:r>
            <a:r>
              <a:rPr lang="en-US" sz="1197" b="1" dirty="0" err="1">
                <a:solidFill>
                  <a:srgbClr val="C00000"/>
                </a:solidFill>
              </a:rPr>
              <a:t>Florbetapir</a:t>
            </a:r>
            <a:r>
              <a:rPr lang="en-US" sz="1197" b="1" dirty="0">
                <a:solidFill>
                  <a:srgbClr val="C00000"/>
                </a:solidFill>
              </a:rPr>
              <a:t>+ are Accumulators</a:t>
            </a:r>
          </a:p>
        </p:txBody>
      </p:sp>
      <p:sp>
        <p:nvSpPr>
          <p:cNvPr id="2561" name="TextBox 2560"/>
          <p:cNvSpPr txBox="1"/>
          <p:nvPr/>
        </p:nvSpPr>
        <p:spPr>
          <a:xfrm>
            <a:off x="4181219" y="5720228"/>
            <a:ext cx="3777548" cy="276551"/>
          </a:xfrm>
          <a:prstGeom prst="rect">
            <a:avLst/>
          </a:prstGeom>
          <a:noFill/>
        </p:spPr>
        <p:txBody>
          <a:bodyPr wrap="square" rtlCol="0">
            <a:spAutoFit/>
          </a:bodyPr>
          <a:lstStyle/>
          <a:p>
            <a:pPr defTabSz="851250"/>
            <a:r>
              <a:rPr lang="en-US" sz="1197" b="1" dirty="0">
                <a:solidFill>
                  <a:srgbClr val="0070C0"/>
                </a:solidFill>
              </a:rPr>
              <a:t>50% of </a:t>
            </a:r>
            <a:r>
              <a:rPr lang="en-US" sz="1197" b="1" dirty="0" err="1">
                <a:solidFill>
                  <a:srgbClr val="0070C0"/>
                </a:solidFill>
              </a:rPr>
              <a:t>Florbetapir</a:t>
            </a:r>
            <a:r>
              <a:rPr lang="en-US" sz="1197" b="1" dirty="0">
                <a:solidFill>
                  <a:srgbClr val="0070C0"/>
                </a:solidFill>
              </a:rPr>
              <a:t>- are Accumulators (0% convert to +)</a:t>
            </a:r>
          </a:p>
        </p:txBody>
      </p:sp>
      <p:sp>
        <p:nvSpPr>
          <p:cNvPr id="2562" name="TextBox 2561"/>
          <p:cNvSpPr txBox="1"/>
          <p:nvPr/>
        </p:nvSpPr>
        <p:spPr>
          <a:xfrm>
            <a:off x="2162185" y="194658"/>
            <a:ext cx="6447884" cy="565861"/>
          </a:xfrm>
          <a:prstGeom prst="rect">
            <a:avLst/>
          </a:prstGeom>
          <a:noFill/>
        </p:spPr>
        <p:txBody>
          <a:bodyPr wrap="square" rtlCol="0">
            <a:spAutoFit/>
          </a:bodyPr>
          <a:lstStyle/>
          <a:p>
            <a:pPr defTabSz="851250"/>
            <a:r>
              <a:rPr lang="en-US" sz="3077" b="1" u="sng" dirty="0">
                <a:solidFill>
                  <a:prstClr val="black"/>
                </a:solidFill>
              </a:rPr>
              <a:t>&gt;</a:t>
            </a:r>
            <a:r>
              <a:rPr lang="en-US" sz="3077" b="1" dirty="0">
                <a:solidFill>
                  <a:prstClr val="black"/>
                </a:solidFill>
              </a:rPr>
              <a:t>4 </a:t>
            </a:r>
            <a:r>
              <a:rPr lang="en-US" sz="3077" b="1" dirty="0" err="1">
                <a:solidFill>
                  <a:prstClr val="black"/>
                </a:solidFill>
              </a:rPr>
              <a:t>yr</a:t>
            </a:r>
            <a:r>
              <a:rPr lang="en-US" sz="3077" b="1" dirty="0">
                <a:solidFill>
                  <a:prstClr val="black"/>
                </a:solidFill>
              </a:rPr>
              <a:t> </a:t>
            </a:r>
            <a:r>
              <a:rPr lang="en-US" sz="3077" b="1" dirty="0" err="1">
                <a:solidFill>
                  <a:prstClr val="black"/>
                </a:solidFill>
              </a:rPr>
              <a:t>Florbetapir</a:t>
            </a:r>
            <a:r>
              <a:rPr lang="en-US" sz="3077" b="1" dirty="0">
                <a:solidFill>
                  <a:prstClr val="black"/>
                </a:solidFill>
              </a:rPr>
              <a:t> Trajectories</a:t>
            </a:r>
          </a:p>
        </p:txBody>
      </p:sp>
      <p:sp>
        <p:nvSpPr>
          <p:cNvPr id="2563" name="TextBox 2562"/>
          <p:cNvSpPr txBox="1"/>
          <p:nvPr/>
        </p:nvSpPr>
        <p:spPr>
          <a:xfrm>
            <a:off x="8019147" y="1769365"/>
            <a:ext cx="859583" cy="355354"/>
          </a:xfrm>
          <a:prstGeom prst="rect">
            <a:avLst/>
          </a:prstGeom>
          <a:noFill/>
        </p:spPr>
        <p:txBody>
          <a:bodyPr wrap="square" rtlCol="0">
            <a:spAutoFit/>
          </a:bodyPr>
          <a:lstStyle/>
          <a:p>
            <a:pPr defTabSz="851250"/>
            <a:r>
              <a:rPr lang="en-US" sz="1709" b="1" dirty="0">
                <a:solidFill>
                  <a:prstClr val="black"/>
                </a:solidFill>
              </a:rPr>
              <a:t>N= 80</a:t>
            </a:r>
          </a:p>
        </p:txBody>
      </p:sp>
      <p:sp>
        <p:nvSpPr>
          <p:cNvPr id="2564" name="TextBox 2563"/>
          <p:cNvSpPr txBox="1"/>
          <p:nvPr/>
        </p:nvSpPr>
        <p:spPr>
          <a:xfrm>
            <a:off x="8019147" y="3030899"/>
            <a:ext cx="859583" cy="355354"/>
          </a:xfrm>
          <a:prstGeom prst="rect">
            <a:avLst/>
          </a:prstGeom>
          <a:noFill/>
        </p:spPr>
        <p:txBody>
          <a:bodyPr wrap="square" rtlCol="0">
            <a:spAutoFit/>
          </a:bodyPr>
          <a:lstStyle/>
          <a:p>
            <a:pPr defTabSz="851250"/>
            <a:r>
              <a:rPr lang="en-US" sz="1709" b="1" dirty="0">
                <a:solidFill>
                  <a:prstClr val="black"/>
                </a:solidFill>
              </a:rPr>
              <a:t>N=  90</a:t>
            </a:r>
          </a:p>
        </p:txBody>
      </p:sp>
      <p:sp>
        <p:nvSpPr>
          <p:cNvPr id="2566" name="TextBox 2565"/>
          <p:cNvSpPr txBox="1"/>
          <p:nvPr/>
        </p:nvSpPr>
        <p:spPr>
          <a:xfrm>
            <a:off x="8019147" y="4308154"/>
            <a:ext cx="859583" cy="355354"/>
          </a:xfrm>
          <a:prstGeom prst="rect">
            <a:avLst/>
          </a:prstGeom>
          <a:noFill/>
        </p:spPr>
        <p:txBody>
          <a:bodyPr wrap="square" rtlCol="0">
            <a:spAutoFit/>
          </a:bodyPr>
          <a:lstStyle/>
          <a:p>
            <a:pPr defTabSz="851250"/>
            <a:r>
              <a:rPr lang="en-US" sz="1709" b="1" dirty="0">
                <a:solidFill>
                  <a:prstClr val="black"/>
                </a:solidFill>
              </a:rPr>
              <a:t>N= 44</a:t>
            </a:r>
          </a:p>
        </p:txBody>
      </p:sp>
      <p:sp>
        <p:nvSpPr>
          <p:cNvPr id="2567" name="TextBox 2566"/>
          <p:cNvSpPr txBox="1"/>
          <p:nvPr/>
        </p:nvSpPr>
        <p:spPr>
          <a:xfrm>
            <a:off x="8019147" y="5549236"/>
            <a:ext cx="859583" cy="355354"/>
          </a:xfrm>
          <a:prstGeom prst="rect">
            <a:avLst/>
          </a:prstGeom>
          <a:noFill/>
        </p:spPr>
        <p:txBody>
          <a:bodyPr wrap="square" rtlCol="0">
            <a:spAutoFit/>
          </a:bodyPr>
          <a:lstStyle/>
          <a:p>
            <a:pPr defTabSz="851250"/>
            <a:r>
              <a:rPr lang="en-US" sz="1709" b="1" dirty="0">
                <a:solidFill>
                  <a:prstClr val="black"/>
                </a:solidFill>
              </a:rPr>
              <a:t>N=  5</a:t>
            </a:r>
          </a:p>
        </p:txBody>
      </p:sp>
      <p:sp>
        <p:nvSpPr>
          <p:cNvPr id="2568" name="TextBox 2567"/>
          <p:cNvSpPr txBox="1"/>
          <p:nvPr/>
        </p:nvSpPr>
        <p:spPr>
          <a:xfrm>
            <a:off x="7636508" y="6240249"/>
            <a:ext cx="1624862" cy="407932"/>
          </a:xfrm>
          <a:prstGeom prst="rect">
            <a:avLst/>
          </a:prstGeom>
          <a:noFill/>
        </p:spPr>
        <p:txBody>
          <a:bodyPr wrap="square" rtlCol="0">
            <a:spAutoFit/>
          </a:bodyPr>
          <a:lstStyle/>
          <a:p>
            <a:pPr defTabSz="851250"/>
            <a:r>
              <a:rPr lang="en-US" sz="2051" b="1" u="sng" dirty="0">
                <a:solidFill>
                  <a:prstClr val="black"/>
                </a:solidFill>
              </a:rPr>
              <a:t>Total N= 219</a:t>
            </a:r>
          </a:p>
        </p:txBody>
      </p:sp>
      <p:sp>
        <p:nvSpPr>
          <p:cNvPr id="24" name="TextBox 23"/>
          <p:cNvSpPr txBox="1"/>
          <p:nvPr/>
        </p:nvSpPr>
        <p:spPr>
          <a:xfrm>
            <a:off x="4181219" y="4514368"/>
            <a:ext cx="4103199" cy="460767"/>
          </a:xfrm>
          <a:prstGeom prst="rect">
            <a:avLst/>
          </a:prstGeom>
          <a:noFill/>
        </p:spPr>
        <p:txBody>
          <a:bodyPr wrap="square" rtlCol="0">
            <a:spAutoFit/>
          </a:bodyPr>
          <a:lstStyle/>
          <a:p>
            <a:pPr defTabSz="851250"/>
            <a:r>
              <a:rPr lang="en-US" sz="1197" b="1" dirty="0">
                <a:solidFill>
                  <a:srgbClr val="0070C0"/>
                </a:solidFill>
              </a:rPr>
              <a:t>58% of </a:t>
            </a:r>
            <a:r>
              <a:rPr lang="en-US" sz="1197" b="1" dirty="0" err="1">
                <a:solidFill>
                  <a:srgbClr val="0070C0"/>
                </a:solidFill>
              </a:rPr>
              <a:t>Florbetapir</a:t>
            </a:r>
            <a:r>
              <a:rPr lang="en-US" sz="1197" b="1" dirty="0">
                <a:solidFill>
                  <a:srgbClr val="0070C0"/>
                </a:solidFill>
              </a:rPr>
              <a:t>- are Accumulators (5% convert to +)</a:t>
            </a:r>
          </a:p>
          <a:p>
            <a:pPr defTabSz="851250"/>
            <a:endParaRPr lang="en-US" sz="1197" b="1" dirty="0">
              <a:solidFill>
                <a:srgbClr val="0070C0"/>
              </a:solidFill>
            </a:endParaRPr>
          </a:p>
        </p:txBody>
      </p:sp>
      <p:grpSp>
        <p:nvGrpSpPr>
          <p:cNvPr id="23" name="Group 22"/>
          <p:cNvGrpSpPr/>
          <p:nvPr/>
        </p:nvGrpSpPr>
        <p:grpSpPr>
          <a:xfrm>
            <a:off x="7367996" y="308563"/>
            <a:ext cx="1663234" cy="558599"/>
            <a:chOff x="8814197" y="126973"/>
            <a:chExt cx="1945926" cy="653542"/>
          </a:xfrm>
        </p:grpSpPr>
        <p:sp>
          <p:nvSpPr>
            <p:cNvPr id="25" name="Oval 24"/>
            <p:cNvSpPr/>
            <p:nvPr/>
          </p:nvSpPr>
          <p:spPr>
            <a:xfrm>
              <a:off x="8814197" y="509847"/>
              <a:ext cx="118268" cy="118268"/>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1250"/>
              <a:endParaRPr lang="en-US" sz="1709">
                <a:solidFill>
                  <a:prstClr val="white"/>
                </a:solidFill>
              </a:endParaRPr>
            </a:p>
          </p:txBody>
        </p:sp>
        <p:sp>
          <p:nvSpPr>
            <p:cNvPr id="26" name="Oval 25"/>
            <p:cNvSpPr/>
            <p:nvPr/>
          </p:nvSpPr>
          <p:spPr>
            <a:xfrm>
              <a:off x="8814197" y="281247"/>
              <a:ext cx="118268" cy="118268"/>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1250"/>
              <a:endParaRPr lang="en-US" sz="1709">
                <a:solidFill>
                  <a:prstClr val="white"/>
                </a:solidFill>
              </a:endParaRPr>
            </a:p>
          </p:txBody>
        </p:sp>
        <p:sp>
          <p:nvSpPr>
            <p:cNvPr id="27" name="Title 1"/>
            <p:cNvSpPr txBox="1">
              <a:spLocks/>
            </p:cNvSpPr>
            <p:nvPr/>
          </p:nvSpPr>
          <p:spPr>
            <a:xfrm>
              <a:off x="8931323" y="126973"/>
              <a:ext cx="1828800" cy="424942"/>
            </a:xfrm>
            <a:prstGeom prst="rect">
              <a:avLst/>
            </a:prstGeom>
          </p:spPr>
          <p:txBody>
            <a:bodyPr vert="horz" wrap="none" lIns="86189" tIns="43094" rIns="86189" bIns="43094"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197" b="1" dirty="0">
                  <a:solidFill>
                    <a:prstClr val="black"/>
                  </a:solidFill>
                </a:rPr>
                <a:t>Baseline </a:t>
              </a:r>
              <a:r>
                <a:rPr lang="en-US" sz="1197" b="1" dirty="0" err="1">
                  <a:solidFill>
                    <a:prstClr val="black"/>
                  </a:solidFill>
                </a:rPr>
                <a:t>florbetapir</a:t>
              </a:r>
              <a:r>
                <a:rPr lang="en-US" sz="1197" b="1" dirty="0">
                  <a:solidFill>
                    <a:prstClr val="black"/>
                  </a:solidFill>
                </a:rPr>
                <a:t> -</a:t>
              </a:r>
            </a:p>
          </p:txBody>
        </p:sp>
        <p:sp>
          <p:nvSpPr>
            <p:cNvPr id="28" name="Title 1"/>
            <p:cNvSpPr txBox="1">
              <a:spLocks/>
            </p:cNvSpPr>
            <p:nvPr/>
          </p:nvSpPr>
          <p:spPr>
            <a:xfrm>
              <a:off x="8931323" y="355573"/>
              <a:ext cx="1828800" cy="424942"/>
            </a:xfrm>
            <a:prstGeom prst="rect">
              <a:avLst/>
            </a:prstGeom>
          </p:spPr>
          <p:txBody>
            <a:bodyPr vert="horz" wrap="none" lIns="86189" tIns="43094" rIns="86189" bIns="43094"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197" b="1" dirty="0">
                  <a:solidFill>
                    <a:prstClr val="black"/>
                  </a:solidFill>
                </a:rPr>
                <a:t>Baseline </a:t>
              </a:r>
              <a:r>
                <a:rPr lang="en-US" sz="1197" b="1" dirty="0" err="1">
                  <a:solidFill>
                    <a:prstClr val="black"/>
                  </a:solidFill>
                </a:rPr>
                <a:t>florbetapir</a:t>
              </a:r>
              <a:r>
                <a:rPr lang="en-US" sz="1197" b="1" dirty="0">
                  <a:solidFill>
                    <a:prstClr val="black"/>
                  </a:solidFill>
                </a:rPr>
                <a:t> +</a:t>
              </a:r>
            </a:p>
          </p:txBody>
        </p:sp>
      </p:grpSp>
    </p:spTree>
    <p:extLst>
      <p:ext uri="{BB962C8B-B14F-4D97-AF65-F5344CB8AC3E}">
        <p14:creationId xmlns:p14="http://schemas.microsoft.com/office/powerpoint/2010/main" val="413817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p:cNvSpPr/>
          <p:nvPr/>
        </p:nvSpPr>
        <p:spPr>
          <a:xfrm rot="16200000">
            <a:off x="3906152" y="3657651"/>
            <a:ext cx="2353529" cy="307777"/>
          </a:xfrm>
          <a:prstGeom prst="rect">
            <a:avLst/>
          </a:prstGeom>
        </p:spPr>
        <p:txBody>
          <a:bodyPr wrap="none">
            <a:spAutoFit/>
          </a:bodyPr>
          <a:lstStyle/>
          <a:p>
            <a:pPr algn="ctr"/>
            <a:r>
              <a:rPr lang="en-US" sz="1400" b="1" dirty="0">
                <a:solidFill>
                  <a:srgbClr val="000000"/>
                </a:solidFill>
                <a:latin typeface="Arial" charset="0"/>
                <a:ea typeface="ＭＳ Ｐゴシック" charset="0"/>
                <a:cs typeface="ＭＳ Ｐゴシック" charset="0"/>
              </a:rPr>
              <a:t>Episodic memory change</a:t>
            </a:r>
          </a:p>
        </p:txBody>
      </p:sp>
      <p:pic>
        <p:nvPicPr>
          <p:cNvPr id="2" name="Picture 1"/>
          <p:cNvPicPr>
            <a:picLocks noChangeAspect="1"/>
          </p:cNvPicPr>
          <p:nvPr/>
        </p:nvPicPr>
        <p:blipFill>
          <a:blip r:embed="rId3"/>
          <a:stretch>
            <a:fillRect/>
          </a:stretch>
        </p:blipFill>
        <p:spPr>
          <a:xfrm>
            <a:off x="5315644" y="1817676"/>
            <a:ext cx="3420724" cy="4106174"/>
          </a:xfrm>
          <a:prstGeom prst="rect">
            <a:avLst/>
          </a:prstGeom>
        </p:spPr>
      </p:pic>
      <p:sp>
        <p:nvSpPr>
          <p:cNvPr id="56" name="Rectangle 55"/>
          <p:cNvSpPr/>
          <p:nvPr/>
        </p:nvSpPr>
        <p:spPr>
          <a:xfrm>
            <a:off x="5643792" y="5923850"/>
            <a:ext cx="2826697" cy="461665"/>
          </a:xfrm>
          <a:prstGeom prst="rect">
            <a:avLst/>
          </a:prstGeom>
        </p:spPr>
        <p:txBody>
          <a:bodyPr wrap="square">
            <a:spAutoFit/>
          </a:bodyPr>
          <a:lstStyle/>
          <a:p>
            <a:pPr algn="ctr" defTabSz="914399">
              <a:defRPr/>
            </a:pPr>
            <a:r>
              <a:rPr lang="en-US" sz="1200" b="1" kern="0" dirty="0">
                <a:solidFill>
                  <a:srgbClr val="000000"/>
                </a:solidFill>
                <a:latin typeface="Arial" charset="0"/>
                <a:ea typeface="ＭＳ Ｐゴシック" charset="0"/>
                <a:cs typeface="ＭＳ Ｐゴシック" charset="0"/>
              </a:rPr>
              <a:t>Time (</a:t>
            </a:r>
            <a:r>
              <a:rPr lang="en-US" sz="1200" b="1" kern="0" dirty="0" err="1">
                <a:solidFill>
                  <a:srgbClr val="000000"/>
                </a:solidFill>
                <a:latin typeface="Arial" charset="0"/>
                <a:ea typeface="ＭＳ Ｐゴシック" charset="0"/>
                <a:cs typeface="ＭＳ Ｐゴシック" charset="0"/>
              </a:rPr>
              <a:t>yrs</a:t>
            </a:r>
            <a:r>
              <a:rPr lang="en-US" sz="1200" b="1" kern="0" dirty="0">
                <a:solidFill>
                  <a:srgbClr val="000000"/>
                </a:solidFill>
                <a:latin typeface="Arial" charset="0"/>
                <a:ea typeface="ＭＳ Ｐゴシック" charset="0"/>
                <a:cs typeface="ＭＳ Ｐゴシック" charset="0"/>
              </a:rPr>
              <a:t>) </a:t>
            </a:r>
          </a:p>
          <a:p>
            <a:pPr algn="ctr" defTabSz="914399">
              <a:defRPr/>
            </a:pPr>
            <a:r>
              <a:rPr lang="en-US" sz="1200" b="1" kern="0" dirty="0">
                <a:solidFill>
                  <a:srgbClr val="000000"/>
                </a:solidFill>
                <a:latin typeface="Arial" charset="0"/>
                <a:ea typeface="ＭＳ Ｐゴシック" charset="0"/>
                <a:cs typeface="ＭＳ Ｐゴシック" charset="0"/>
              </a:rPr>
              <a:t>relative to baseline </a:t>
            </a:r>
            <a:r>
              <a:rPr lang="en-US" sz="1200" b="1" kern="0" dirty="0" err="1">
                <a:solidFill>
                  <a:srgbClr val="000000"/>
                </a:solidFill>
                <a:latin typeface="Arial" charset="0"/>
                <a:ea typeface="ＭＳ Ｐゴシック" charset="0"/>
                <a:cs typeface="ＭＳ Ｐゴシック" charset="0"/>
              </a:rPr>
              <a:t>florbetapir</a:t>
            </a:r>
            <a:endParaRPr lang="en-US" sz="1200" b="1" kern="0" dirty="0">
              <a:solidFill>
                <a:srgbClr val="000000"/>
              </a:solidFill>
            </a:endParaRPr>
          </a:p>
        </p:txBody>
      </p:sp>
      <p:sp>
        <p:nvSpPr>
          <p:cNvPr id="47" name="Rectangle 46"/>
          <p:cNvSpPr/>
          <p:nvPr/>
        </p:nvSpPr>
        <p:spPr>
          <a:xfrm>
            <a:off x="5829068" y="3652333"/>
            <a:ext cx="729539" cy="261610"/>
          </a:xfrm>
          <a:prstGeom prst="rect">
            <a:avLst/>
          </a:prstGeom>
          <a:solidFill>
            <a:srgbClr val="FFFFFF"/>
          </a:solidFill>
        </p:spPr>
        <p:txBody>
          <a:bodyPr wrap="square">
            <a:spAutoFit/>
          </a:bodyPr>
          <a:lstStyle/>
          <a:p>
            <a:pPr algn="ctr" defTabSz="914399">
              <a:defRPr/>
            </a:pPr>
            <a:r>
              <a:rPr lang="en-US" sz="1100" b="1" kern="0" dirty="0">
                <a:solidFill>
                  <a:srgbClr val="FF0000"/>
                </a:solidFill>
                <a:latin typeface="Arial" charset="0"/>
                <a:ea typeface="ＭＳ Ｐゴシック" charset="0"/>
                <a:cs typeface="ＭＳ Ｐゴシック" charset="0"/>
              </a:rPr>
              <a:t>p=0.025</a:t>
            </a:r>
          </a:p>
        </p:txBody>
      </p:sp>
      <p:sp>
        <p:nvSpPr>
          <p:cNvPr id="24" name="Rectangle 23"/>
          <p:cNvSpPr/>
          <p:nvPr/>
        </p:nvSpPr>
        <p:spPr>
          <a:xfrm>
            <a:off x="7259647" y="1881292"/>
            <a:ext cx="1884353" cy="461665"/>
          </a:xfrm>
          <a:prstGeom prst="rect">
            <a:avLst/>
          </a:prstGeom>
        </p:spPr>
        <p:txBody>
          <a:bodyPr wrap="square">
            <a:spAutoFit/>
          </a:bodyPr>
          <a:lstStyle/>
          <a:p>
            <a:pPr algn="ctr" defTabSz="914399">
              <a:defRPr/>
            </a:pPr>
            <a:r>
              <a:rPr lang="en-US" sz="1200" b="1" kern="0" dirty="0" err="1">
                <a:solidFill>
                  <a:srgbClr val="000000"/>
                </a:solidFill>
                <a:effectLst>
                  <a:glow rad="254000">
                    <a:srgbClr val="FFFFFF">
                      <a:alpha val="75000"/>
                    </a:srgbClr>
                  </a:glow>
                </a:effectLst>
                <a:latin typeface="Arial" charset="0"/>
                <a:ea typeface="ＭＳ Ｐゴシック" charset="0"/>
                <a:cs typeface="ＭＳ Ｐゴシック" charset="0"/>
              </a:rPr>
              <a:t>Florbetapir</a:t>
            </a:r>
            <a:r>
              <a:rPr lang="en-US" sz="1200" b="1" kern="0" dirty="0">
                <a:solidFill>
                  <a:srgbClr val="000000"/>
                </a:solidFill>
                <a:effectLst>
                  <a:glow rad="254000">
                    <a:srgbClr val="FFFFFF">
                      <a:alpha val="75000"/>
                    </a:srgbClr>
                  </a:glow>
                </a:effectLst>
                <a:latin typeface="Arial" charset="0"/>
                <a:ea typeface="ＭＳ Ｐゴシック" charset="0"/>
                <a:cs typeface="ＭＳ Ｐゴシック" charset="0"/>
              </a:rPr>
              <a:t> -</a:t>
            </a:r>
          </a:p>
          <a:p>
            <a:pPr algn="ctr" defTabSz="914399">
              <a:defRPr/>
            </a:pPr>
            <a:r>
              <a:rPr lang="en-US" sz="1200" b="1" kern="0" dirty="0">
                <a:solidFill>
                  <a:srgbClr val="000000"/>
                </a:solidFill>
                <a:effectLst>
                  <a:glow rad="254000">
                    <a:srgbClr val="FFFFFF">
                      <a:alpha val="75000"/>
                    </a:srgbClr>
                  </a:glow>
                </a:effectLst>
                <a:latin typeface="Arial" charset="0"/>
                <a:ea typeface="ＭＳ Ｐゴシック" charset="0"/>
                <a:cs typeface="ＭＳ Ｐゴシック" charset="0"/>
              </a:rPr>
              <a:t>after 4 </a:t>
            </a:r>
            <a:r>
              <a:rPr lang="en-US" sz="1200" b="1" kern="0" dirty="0" err="1">
                <a:solidFill>
                  <a:srgbClr val="000000"/>
                </a:solidFill>
                <a:effectLst>
                  <a:glow rad="254000">
                    <a:srgbClr val="FFFFFF">
                      <a:alpha val="75000"/>
                    </a:srgbClr>
                  </a:glow>
                </a:effectLst>
                <a:latin typeface="Arial" charset="0"/>
                <a:ea typeface="ＭＳ Ｐゴシック" charset="0"/>
                <a:cs typeface="ＭＳ Ｐゴシック" charset="0"/>
              </a:rPr>
              <a:t>yrs</a:t>
            </a:r>
            <a:endParaRPr lang="en-US" sz="1200" b="1" kern="0" dirty="0">
              <a:solidFill>
                <a:srgbClr val="000000"/>
              </a:solidFill>
              <a:effectLst>
                <a:glow rad="254000">
                  <a:srgbClr val="FFFFFF">
                    <a:alpha val="75000"/>
                  </a:srgbClr>
                </a:glow>
              </a:effectLst>
              <a:latin typeface="Arial" charset="0"/>
              <a:ea typeface="ＭＳ Ｐゴシック" charset="0"/>
              <a:cs typeface="ＭＳ Ｐゴシック" charset="0"/>
            </a:endParaRPr>
          </a:p>
        </p:txBody>
      </p:sp>
      <p:sp>
        <p:nvSpPr>
          <p:cNvPr id="25" name="Rectangle 24"/>
          <p:cNvSpPr/>
          <p:nvPr/>
        </p:nvSpPr>
        <p:spPr>
          <a:xfrm>
            <a:off x="7280533" y="3855753"/>
            <a:ext cx="1467537" cy="461665"/>
          </a:xfrm>
          <a:prstGeom prst="rect">
            <a:avLst/>
          </a:prstGeom>
        </p:spPr>
        <p:txBody>
          <a:bodyPr wrap="square">
            <a:spAutoFit/>
          </a:bodyPr>
          <a:lstStyle/>
          <a:p>
            <a:pPr algn="ctr" defTabSz="914399">
              <a:defRPr/>
            </a:pPr>
            <a:r>
              <a:rPr lang="en-US" sz="1200" b="1" kern="0" dirty="0" err="1">
                <a:solidFill>
                  <a:srgbClr val="000000"/>
                </a:solidFill>
                <a:latin typeface="Arial" charset="0"/>
                <a:ea typeface="ＭＳ Ｐゴシック" charset="0"/>
                <a:cs typeface="ＭＳ Ｐゴシック" charset="0"/>
              </a:rPr>
              <a:t>Florbetapir</a:t>
            </a:r>
            <a:r>
              <a:rPr lang="en-US" sz="1200" b="1" kern="0" dirty="0">
                <a:solidFill>
                  <a:srgbClr val="000000"/>
                </a:solidFill>
                <a:latin typeface="Arial" charset="0"/>
                <a:ea typeface="ＭＳ Ｐゴシック" charset="0"/>
                <a:cs typeface="ＭＳ Ｐゴシック" charset="0"/>
              </a:rPr>
              <a:t> +</a:t>
            </a:r>
          </a:p>
          <a:p>
            <a:pPr algn="ctr" defTabSz="914399">
              <a:defRPr/>
            </a:pPr>
            <a:r>
              <a:rPr lang="en-US" sz="1200" b="1" kern="0" dirty="0">
                <a:solidFill>
                  <a:srgbClr val="000000"/>
                </a:solidFill>
                <a:latin typeface="Arial" charset="0"/>
                <a:ea typeface="ＭＳ Ｐゴシック" charset="0"/>
                <a:cs typeface="ＭＳ Ｐゴシック" charset="0"/>
              </a:rPr>
              <a:t>after 4 </a:t>
            </a:r>
            <a:r>
              <a:rPr lang="en-US" sz="1200" b="1" kern="0" dirty="0" err="1">
                <a:solidFill>
                  <a:srgbClr val="000000"/>
                </a:solidFill>
                <a:latin typeface="Arial" charset="0"/>
                <a:ea typeface="ＭＳ Ｐゴシック" charset="0"/>
                <a:cs typeface="ＭＳ Ｐゴシック" charset="0"/>
              </a:rPr>
              <a:t>yrs</a:t>
            </a:r>
            <a:endParaRPr lang="en-US" sz="1200" b="1" kern="0" dirty="0">
              <a:solidFill>
                <a:srgbClr val="000000"/>
              </a:solidFill>
              <a:latin typeface="Arial" charset="0"/>
              <a:ea typeface="ＭＳ Ｐゴシック" charset="0"/>
              <a:cs typeface="ＭＳ Ｐゴシック" charset="0"/>
            </a:endParaRPr>
          </a:p>
        </p:txBody>
      </p:sp>
      <p:pic>
        <p:nvPicPr>
          <p:cNvPr id="3" name="Picture 2"/>
          <p:cNvPicPr>
            <a:picLocks noChangeAspect="1"/>
          </p:cNvPicPr>
          <p:nvPr/>
        </p:nvPicPr>
        <p:blipFill>
          <a:blip r:embed="rId4"/>
          <a:stretch>
            <a:fillRect/>
          </a:stretch>
        </p:blipFill>
        <p:spPr>
          <a:xfrm>
            <a:off x="705200" y="1819368"/>
            <a:ext cx="3382806" cy="4110013"/>
          </a:xfrm>
          <a:prstGeom prst="rect">
            <a:avLst/>
          </a:prstGeom>
        </p:spPr>
      </p:pic>
      <p:sp>
        <p:nvSpPr>
          <p:cNvPr id="46" name="Rectangle 45"/>
          <p:cNvSpPr/>
          <p:nvPr/>
        </p:nvSpPr>
        <p:spPr>
          <a:xfrm>
            <a:off x="623529" y="5892998"/>
            <a:ext cx="3343930" cy="461665"/>
          </a:xfrm>
          <a:prstGeom prst="rect">
            <a:avLst/>
          </a:prstGeom>
        </p:spPr>
        <p:txBody>
          <a:bodyPr wrap="square">
            <a:spAutoFit/>
          </a:bodyPr>
          <a:lstStyle/>
          <a:p>
            <a:pPr algn="ctr" defTabSz="914399">
              <a:defRPr/>
            </a:pPr>
            <a:r>
              <a:rPr lang="en-US" sz="1200" b="1" kern="0" dirty="0">
                <a:solidFill>
                  <a:srgbClr val="000000"/>
                </a:solidFill>
                <a:latin typeface="Arial" charset="0"/>
                <a:ea typeface="ＭＳ Ｐゴシック" charset="0"/>
                <a:cs typeface="ＭＳ Ｐゴシック" charset="0"/>
              </a:rPr>
              <a:t>Time (</a:t>
            </a:r>
            <a:r>
              <a:rPr lang="en-US" sz="1200" b="1" kern="0" dirty="0" err="1">
                <a:solidFill>
                  <a:srgbClr val="000000"/>
                </a:solidFill>
                <a:latin typeface="Arial" charset="0"/>
                <a:ea typeface="ＭＳ Ｐゴシック" charset="0"/>
                <a:cs typeface="ＭＳ Ｐゴシック" charset="0"/>
              </a:rPr>
              <a:t>yrs</a:t>
            </a:r>
            <a:r>
              <a:rPr lang="en-US" sz="1200" b="1" kern="0" dirty="0">
                <a:solidFill>
                  <a:srgbClr val="000000"/>
                </a:solidFill>
                <a:latin typeface="Arial" charset="0"/>
                <a:ea typeface="ＭＳ Ｐゴシック" charset="0"/>
                <a:cs typeface="ＭＳ Ｐゴシック" charset="0"/>
              </a:rPr>
              <a:t>) </a:t>
            </a:r>
          </a:p>
          <a:p>
            <a:pPr algn="ctr" defTabSz="914399">
              <a:defRPr/>
            </a:pPr>
            <a:r>
              <a:rPr lang="en-US" sz="1200" b="1" kern="0" dirty="0">
                <a:solidFill>
                  <a:srgbClr val="000000"/>
                </a:solidFill>
                <a:latin typeface="Arial" charset="0"/>
                <a:ea typeface="ＭＳ Ｐゴシック" charset="0"/>
                <a:cs typeface="ＭＳ Ｐゴシック" charset="0"/>
              </a:rPr>
              <a:t>relative to baseline </a:t>
            </a:r>
            <a:r>
              <a:rPr lang="en-US" sz="1200" b="1" kern="0" dirty="0" err="1">
                <a:solidFill>
                  <a:srgbClr val="000000"/>
                </a:solidFill>
                <a:latin typeface="Arial" charset="0"/>
                <a:ea typeface="ＭＳ Ｐゴシック" charset="0"/>
                <a:cs typeface="ＭＳ Ｐゴシック" charset="0"/>
              </a:rPr>
              <a:t>florbetapir</a:t>
            </a:r>
            <a:endParaRPr lang="en-US" sz="1200" b="1" kern="0" dirty="0">
              <a:solidFill>
                <a:srgbClr val="000000"/>
              </a:solidFill>
            </a:endParaRPr>
          </a:p>
        </p:txBody>
      </p:sp>
      <p:sp>
        <p:nvSpPr>
          <p:cNvPr id="50" name="Rectangle 49"/>
          <p:cNvSpPr/>
          <p:nvPr/>
        </p:nvSpPr>
        <p:spPr>
          <a:xfrm rot="16200000">
            <a:off x="-742338" y="3657651"/>
            <a:ext cx="2353529" cy="307777"/>
          </a:xfrm>
          <a:prstGeom prst="rect">
            <a:avLst/>
          </a:prstGeom>
        </p:spPr>
        <p:txBody>
          <a:bodyPr wrap="none">
            <a:spAutoFit/>
          </a:bodyPr>
          <a:lstStyle/>
          <a:p>
            <a:pPr algn="ctr"/>
            <a:r>
              <a:rPr lang="en-US" sz="1400" b="1" dirty="0">
                <a:solidFill>
                  <a:srgbClr val="000000"/>
                </a:solidFill>
                <a:latin typeface="Arial" charset="0"/>
                <a:ea typeface="ＭＳ Ｐゴシック" charset="0"/>
                <a:cs typeface="ＭＳ Ｐゴシック" charset="0"/>
              </a:rPr>
              <a:t>Episodic memory change</a:t>
            </a:r>
          </a:p>
        </p:txBody>
      </p:sp>
      <p:sp>
        <p:nvSpPr>
          <p:cNvPr id="60" name="Rectangle 59"/>
          <p:cNvSpPr/>
          <p:nvPr/>
        </p:nvSpPr>
        <p:spPr>
          <a:xfrm>
            <a:off x="1130317" y="3652334"/>
            <a:ext cx="729539" cy="261610"/>
          </a:xfrm>
          <a:prstGeom prst="rect">
            <a:avLst/>
          </a:prstGeom>
          <a:solidFill>
            <a:srgbClr val="FFFFFF"/>
          </a:solidFill>
        </p:spPr>
        <p:txBody>
          <a:bodyPr wrap="square">
            <a:spAutoFit/>
          </a:bodyPr>
          <a:lstStyle/>
          <a:p>
            <a:pPr algn="ctr" defTabSz="914399">
              <a:defRPr/>
            </a:pPr>
            <a:r>
              <a:rPr lang="en-US" sz="1100" b="1" kern="0" dirty="0">
                <a:solidFill>
                  <a:srgbClr val="FF0000"/>
                </a:solidFill>
                <a:latin typeface="Arial" charset="0"/>
                <a:ea typeface="ＭＳ Ｐゴシック" charset="0"/>
                <a:cs typeface="ＭＳ Ｐゴシック" charset="0"/>
              </a:rPr>
              <a:t>p=0.06</a:t>
            </a:r>
          </a:p>
        </p:txBody>
      </p:sp>
      <p:sp>
        <p:nvSpPr>
          <p:cNvPr id="22" name="Rectangle 21"/>
          <p:cNvSpPr/>
          <p:nvPr/>
        </p:nvSpPr>
        <p:spPr>
          <a:xfrm>
            <a:off x="2227315" y="1949310"/>
            <a:ext cx="2292939" cy="461665"/>
          </a:xfrm>
          <a:prstGeom prst="rect">
            <a:avLst/>
          </a:prstGeom>
        </p:spPr>
        <p:txBody>
          <a:bodyPr wrap="square">
            <a:spAutoFit/>
          </a:bodyPr>
          <a:lstStyle/>
          <a:p>
            <a:pPr algn="ctr" defTabSz="914399">
              <a:defRPr/>
            </a:pPr>
            <a:r>
              <a:rPr lang="en-US" sz="1200" b="1" kern="0" dirty="0" err="1">
                <a:solidFill>
                  <a:srgbClr val="000000"/>
                </a:solidFill>
                <a:latin typeface="Arial" charset="0"/>
                <a:ea typeface="ＭＳ Ｐゴシック" charset="0"/>
                <a:cs typeface="ＭＳ Ｐゴシック" charset="0"/>
              </a:rPr>
              <a:t>Florbetapir</a:t>
            </a:r>
            <a:r>
              <a:rPr lang="en-US" sz="1200" b="1" kern="0" dirty="0">
                <a:solidFill>
                  <a:srgbClr val="000000"/>
                </a:solidFill>
                <a:latin typeface="Arial" charset="0"/>
                <a:ea typeface="ＭＳ Ｐゴシック" charset="0"/>
                <a:cs typeface="ＭＳ Ｐゴシック" charset="0"/>
              </a:rPr>
              <a:t> </a:t>
            </a:r>
          </a:p>
          <a:p>
            <a:pPr algn="ctr" defTabSz="914399">
              <a:defRPr/>
            </a:pPr>
            <a:r>
              <a:rPr lang="en-US" sz="1200" b="1" kern="0" dirty="0">
                <a:solidFill>
                  <a:srgbClr val="000000"/>
                </a:solidFill>
                <a:latin typeface="Arial" charset="0"/>
                <a:ea typeface="ＭＳ Ｐゴシック" charset="0"/>
                <a:cs typeface="ＭＳ Ｐゴシック" charset="0"/>
              </a:rPr>
              <a:t>Non-accumulators</a:t>
            </a:r>
          </a:p>
        </p:txBody>
      </p:sp>
      <p:sp>
        <p:nvSpPr>
          <p:cNvPr id="23" name="Rectangle 22"/>
          <p:cNvSpPr/>
          <p:nvPr/>
        </p:nvSpPr>
        <p:spPr>
          <a:xfrm>
            <a:off x="2532715" y="3825432"/>
            <a:ext cx="1736069" cy="461665"/>
          </a:xfrm>
          <a:prstGeom prst="rect">
            <a:avLst/>
          </a:prstGeom>
        </p:spPr>
        <p:txBody>
          <a:bodyPr wrap="square">
            <a:spAutoFit/>
          </a:bodyPr>
          <a:lstStyle/>
          <a:p>
            <a:pPr algn="ctr" defTabSz="914399">
              <a:defRPr/>
            </a:pPr>
            <a:r>
              <a:rPr lang="en-US" sz="1200" b="1" kern="0" dirty="0" err="1">
                <a:solidFill>
                  <a:srgbClr val="000000"/>
                </a:solidFill>
                <a:latin typeface="Arial" charset="0"/>
                <a:ea typeface="ＭＳ Ｐゴシック" charset="0"/>
                <a:cs typeface="ＭＳ Ｐゴシック" charset="0"/>
              </a:rPr>
              <a:t>Florbetapir</a:t>
            </a:r>
            <a:r>
              <a:rPr lang="en-US" sz="1200" b="1" kern="0" dirty="0">
                <a:solidFill>
                  <a:srgbClr val="000000"/>
                </a:solidFill>
                <a:latin typeface="Arial" charset="0"/>
                <a:ea typeface="ＭＳ Ｐゴシック" charset="0"/>
                <a:cs typeface="ＭＳ Ｐゴシック" charset="0"/>
              </a:rPr>
              <a:t> </a:t>
            </a:r>
          </a:p>
          <a:p>
            <a:pPr algn="ctr" defTabSz="914399">
              <a:defRPr/>
            </a:pPr>
            <a:r>
              <a:rPr lang="en-US" sz="1200" b="1" kern="0" dirty="0">
                <a:solidFill>
                  <a:srgbClr val="000000"/>
                </a:solidFill>
                <a:latin typeface="Arial" charset="0"/>
                <a:ea typeface="ＭＳ Ｐゴシック" charset="0"/>
                <a:cs typeface="ＭＳ Ｐゴシック" charset="0"/>
              </a:rPr>
              <a:t>Accumulators</a:t>
            </a:r>
          </a:p>
        </p:txBody>
      </p:sp>
      <p:sp>
        <p:nvSpPr>
          <p:cNvPr id="26" name="Rectangle 25"/>
          <p:cNvSpPr/>
          <p:nvPr/>
        </p:nvSpPr>
        <p:spPr>
          <a:xfrm>
            <a:off x="1130317" y="3652334"/>
            <a:ext cx="729539" cy="261610"/>
          </a:xfrm>
          <a:prstGeom prst="rect">
            <a:avLst/>
          </a:prstGeom>
          <a:solidFill>
            <a:srgbClr val="FFFFFF"/>
          </a:solidFill>
        </p:spPr>
        <p:txBody>
          <a:bodyPr wrap="square">
            <a:spAutoFit/>
          </a:bodyPr>
          <a:lstStyle/>
          <a:p>
            <a:pPr algn="ctr" defTabSz="914399">
              <a:defRPr/>
            </a:pPr>
            <a:r>
              <a:rPr lang="en-US" sz="1100" b="1" kern="0" dirty="0">
                <a:solidFill>
                  <a:srgbClr val="FF0000"/>
                </a:solidFill>
                <a:latin typeface="Arial" charset="0"/>
                <a:ea typeface="ＭＳ Ｐゴシック" charset="0"/>
                <a:cs typeface="ＭＳ Ｐゴシック" charset="0"/>
              </a:rPr>
              <a:t>p=0.035</a:t>
            </a:r>
          </a:p>
        </p:txBody>
      </p:sp>
      <p:sp>
        <p:nvSpPr>
          <p:cNvPr id="15" name="TextBox 14"/>
          <p:cNvSpPr txBox="1"/>
          <p:nvPr/>
        </p:nvSpPr>
        <p:spPr>
          <a:xfrm>
            <a:off x="705200" y="414868"/>
            <a:ext cx="7750486" cy="1039361"/>
          </a:xfrm>
          <a:prstGeom prst="rect">
            <a:avLst/>
          </a:prstGeom>
          <a:noFill/>
        </p:spPr>
        <p:txBody>
          <a:bodyPr wrap="square" rtlCol="0">
            <a:spAutoFit/>
          </a:bodyPr>
          <a:lstStyle/>
          <a:p>
            <a:pPr algn="ctr" defTabSz="851250"/>
            <a:r>
              <a:rPr lang="en-US" sz="3077" b="1" dirty="0">
                <a:solidFill>
                  <a:prstClr val="black"/>
                </a:solidFill>
              </a:rPr>
              <a:t>Negative normal subjects who accumulate </a:t>
            </a:r>
            <a:r>
              <a:rPr lang="en-US" sz="3077" b="1" dirty="0" err="1">
                <a:solidFill>
                  <a:prstClr val="black"/>
                </a:solidFill>
              </a:rPr>
              <a:t>florbetapir</a:t>
            </a:r>
            <a:r>
              <a:rPr lang="en-US" sz="3077" b="1" dirty="0">
                <a:solidFill>
                  <a:prstClr val="black"/>
                </a:solidFill>
              </a:rPr>
              <a:t> more likely to decline </a:t>
            </a:r>
            <a:r>
              <a:rPr lang="en-US" sz="3077" b="1" dirty="0" smtClean="0">
                <a:solidFill>
                  <a:prstClr val="black"/>
                </a:solidFill>
              </a:rPr>
              <a:t>cognitively</a:t>
            </a:r>
          </a:p>
        </p:txBody>
      </p:sp>
    </p:spTree>
    <p:extLst>
      <p:ext uri="{BB962C8B-B14F-4D97-AF65-F5344CB8AC3E}">
        <p14:creationId xmlns:p14="http://schemas.microsoft.com/office/powerpoint/2010/main" val="120972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56" grpId="0"/>
      <p:bldP spid="47" grpId="0" animBg="1"/>
      <p:bldP spid="24" grpId="0"/>
      <p:bldP spid="25" grpId="0"/>
    </p:bldLst>
  </p:timing>
</p:sld>
</file>

<file path=ppt/theme/theme1.xml><?xml version="1.0" encoding="utf-8"?>
<a:theme xmlns:a="http://schemas.openxmlformats.org/drawingml/2006/main" name="Blank Presentation">
  <a:themeElements>
    <a:clrScheme name="">
      <a:dk1>
        <a:srgbClr val="050014"/>
      </a:dk1>
      <a:lt1>
        <a:srgbClr val="FFFFFF"/>
      </a:lt1>
      <a:dk2>
        <a:srgbClr val="000000"/>
      </a:dk2>
      <a:lt2>
        <a:srgbClr val="FAFD00"/>
      </a:lt2>
      <a:accent1>
        <a:srgbClr val="008080"/>
      </a:accent1>
      <a:accent2>
        <a:srgbClr val="0033CC"/>
      </a:accent2>
      <a:accent3>
        <a:srgbClr val="AAAAAA"/>
      </a:accent3>
      <a:accent4>
        <a:srgbClr val="DADADA"/>
      </a:accent4>
      <a:accent5>
        <a:srgbClr val="AAC0C0"/>
      </a:accent5>
      <a:accent6>
        <a:srgbClr val="002DB9"/>
      </a:accent6>
      <a:hlink>
        <a:srgbClr val="A50021"/>
      </a:hlink>
      <a:folHlink>
        <a:srgbClr val="B192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8575" cap="flat" cmpd="sng" algn="ctr">
          <a:solidFill>
            <a:schemeClr val="tx2"/>
          </a:solidFill>
          <a:prstDash val="solid"/>
          <a:round/>
          <a:headEnd type="none" w="med" len="med"/>
          <a:tailEnd type="triangl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28575" cap="flat" cmpd="sng" algn="ctr">
          <a:solidFill>
            <a:schemeClr val="tx2"/>
          </a:solidFill>
          <a:prstDash val="solid"/>
          <a:round/>
          <a:headEnd type="none" w="med" len="med"/>
          <a:tailEnd type="triangl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pitchFamily="-105" charset="0"/>
          </a:defRPr>
        </a:defPPr>
      </a:lstStyle>
    </a:lnDef>
  </a:objectDefaults>
  <a:extraClrSchemeLst>
    <a:extraClrScheme>
      <a:clrScheme name="Blank Presentatio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Blank Presentation">
  <a:themeElements>
    <a:clrScheme name="">
      <a:dk1>
        <a:srgbClr val="050014"/>
      </a:dk1>
      <a:lt1>
        <a:srgbClr val="FFFFFF"/>
      </a:lt1>
      <a:dk2>
        <a:srgbClr val="000000"/>
      </a:dk2>
      <a:lt2>
        <a:srgbClr val="FAFD00"/>
      </a:lt2>
      <a:accent1>
        <a:srgbClr val="008080"/>
      </a:accent1>
      <a:accent2>
        <a:srgbClr val="0033CC"/>
      </a:accent2>
      <a:accent3>
        <a:srgbClr val="AAAAAA"/>
      </a:accent3>
      <a:accent4>
        <a:srgbClr val="DADADA"/>
      </a:accent4>
      <a:accent5>
        <a:srgbClr val="AAC0C0"/>
      </a:accent5>
      <a:accent6>
        <a:srgbClr val="002DB9"/>
      </a:accent6>
      <a:hlink>
        <a:srgbClr val="A50021"/>
      </a:hlink>
      <a:folHlink>
        <a:srgbClr val="B192FF"/>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8575" cap="flat" cmpd="sng" algn="ctr">
          <a:solidFill>
            <a:schemeClr val="tx2"/>
          </a:solidFill>
          <a:prstDash val="solid"/>
          <a:round/>
          <a:headEnd type="none" w="med" len="med"/>
          <a:tailEnd type="triangl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900" b="1" i="0" u="none" strike="noStrike" cap="none" normalizeH="0" baseline="0">
            <a:ln>
              <a:noFill/>
            </a:ln>
            <a:solidFill>
              <a:srgbClr val="FFFFFF"/>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28575" cap="flat" cmpd="sng" algn="ctr">
          <a:solidFill>
            <a:schemeClr val="tx2"/>
          </a:solidFill>
          <a:prstDash val="solid"/>
          <a:round/>
          <a:headEnd type="none" w="med" len="med"/>
          <a:tailEnd type="triangl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900" b="1" i="0" u="none" strike="noStrike" cap="none" normalizeH="0" baseline="0">
            <a:ln>
              <a:noFill/>
            </a:ln>
            <a:solidFill>
              <a:srgbClr val="FFFFFF"/>
            </a:solidFill>
            <a:effectLst/>
            <a:latin typeface="Arial" charset="0"/>
            <a:ea typeface="ＭＳ Ｐゴシック" charset="0"/>
          </a:defRPr>
        </a:defPPr>
      </a:lstStyle>
    </a:lnDef>
  </a:objectDefaults>
  <a:extraClrSchemeLst>
    <a:extraClrScheme>
      <a:clrScheme name="Blank Presentatio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Blank Presentation">
  <a:themeElements>
    <a:clrScheme name="">
      <a:dk1>
        <a:srgbClr val="050014"/>
      </a:dk1>
      <a:lt1>
        <a:srgbClr val="FFFFFF"/>
      </a:lt1>
      <a:dk2>
        <a:srgbClr val="000000"/>
      </a:dk2>
      <a:lt2>
        <a:srgbClr val="FAFD00"/>
      </a:lt2>
      <a:accent1>
        <a:srgbClr val="008080"/>
      </a:accent1>
      <a:accent2>
        <a:srgbClr val="0033CC"/>
      </a:accent2>
      <a:accent3>
        <a:srgbClr val="AAAAAA"/>
      </a:accent3>
      <a:accent4>
        <a:srgbClr val="DADADA"/>
      </a:accent4>
      <a:accent5>
        <a:srgbClr val="AAC0C0"/>
      </a:accent5>
      <a:accent6>
        <a:srgbClr val="002DB9"/>
      </a:accent6>
      <a:hlink>
        <a:srgbClr val="A50021"/>
      </a:hlink>
      <a:folHlink>
        <a:srgbClr val="B192FF"/>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8575" cap="flat" cmpd="sng" algn="ctr">
          <a:solidFill>
            <a:schemeClr val="tx2"/>
          </a:solidFill>
          <a:prstDash val="solid"/>
          <a:round/>
          <a:headEnd type="none" w="med" len="med"/>
          <a:tailEnd type="triangl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28575" cap="flat" cmpd="sng" algn="ctr">
          <a:solidFill>
            <a:schemeClr val="tx2"/>
          </a:solidFill>
          <a:prstDash val="solid"/>
          <a:round/>
          <a:headEnd type="none" w="med" len="med"/>
          <a:tailEnd type="triangl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_Blank Presentation">
  <a:themeElements>
    <a:clrScheme name="">
      <a:dk1>
        <a:srgbClr val="050014"/>
      </a:dk1>
      <a:lt1>
        <a:srgbClr val="FFFFFF"/>
      </a:lt1>
      <a:dk2>
        <a:srgbClr val="000000"/>
      </a:dk2>
      <a:lt2>
        <a:srgbClr val="FAFD00"/>
      </a:lt2>
      <a:accent1>
        <a:srgbClr val="008080"/>
      </a:accent1>
      <a:accent2>
        <a:srgbClr val="0033CC"/>
      </a:accent2>
      <a:accent3>
        <a:srgbClr val="AAAAAA"/>
      </a:accent3>
      <a:accent4>
        <a:srgbClr val="DADADA"/>
      </a:accent4>
      <a:accent5>
        <a:srgbClr val="AAC0C0"/>
      </a:accent5>
      <a:accent6>
        <a:srgbClr val="002DB9"/>
      </a:accent6>
      <a:hlink>
        <a:srgbClr val="A50021"/>
      </a:hlink>
      <a:folHlink>
        <a:srgbClr val="B192FF"/>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8575" cap="flat" cmpd="sng" algn="ctr">
          <a:solidFill>
            <a:schemeClr val="tx2"/>
          </a:solidFill>
          <a:prstDash val="solid"/>
          <a:round/>
          <a:headEnd type="none" w="med" len="med"/>
          <a:tailEnd type="triangl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900" b="1" i="0" u="none" strike="noStrike" cap="none" normalizeH="0" baseline="0">
            <a:ln>
              <a:noFill/>
            </a:ln>
            <a:solidFill>
              <a:srgbClr val="FFFFFF"/>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28575" cap="flat" cmpd="sng" algn="ctr">
          <a:solidFill>
            <a:schemeClr val="tx2"/>
          </a:solidFill>
          <a:prstDash val="solid"/>
          <a:round/>
          <a:headEnd type="none" w="med" len="med"/>
          <a:tailEnd type="triangl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900" b="1" i="0" u="none" strike="noStrike" cap="none" normalizeH="0" baseline="0">
            <a:ln>
              <a:noFill/>
            </a:ln>
            <a:solidFill>
              <a:srgbClr val="FFFFFF"/>
            </a:solidFill>
            <a:effectLst/>
            <a:latin typeface="Arial" charset="0"/>
            <a:ea typeface="ＭＳ Ｐゴシック" charset="0"/>
          </a:defRPr>
        </a:defPPr>
      </a:lstStyle>
    </a:lnDef>
  </a:objectDefaults>
  <a:extraClrSchemeLst>
    <a:extraClrScheme>
      <a:clrScheme name="Blank Presentatio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25215</TotalTime>
  <Words>1092</Words>
  <Application>Microsoft Macintosh PowerPoint</Application>
  <PresentationFormat>On-screen Show (4:3)</PresentationFormat>
  <Paragraphs>340</Paragraphs>
  <Slides>17</Slides>
  <Notes>10</Notes>
  <HiddenSlides>0</HiddenSlides>
  <MMClips>3</MMClips>
  <ScaleCrop>false</ScaleCrop>
  <HeadingPairs>
    <vt:vector size="6" baseType="variant">
      <vt:variant>
        <vt:lpstr>Fonts Used</vt:lpstr>
      </vt:variant>
      <vt:variant>
        <vt:i4>5</vt:i4>
      </vt:variant>
      <vt:variant>
        <vt:lpstr>Theme</vt:lpstr>
      </vt:variant>
      <vt:variant>
        <vt:i4>11</vt:i4>
      </vt:variant>
      <vt:variant>
        <vt:lpstr>Slide Titles</vt:lpstr>
      </vt:variant>
      <vt:variant>
        <vt:i4>17</vt:i4>
      </vt:variant>
    </vt:vector>
  </HeadingPairs>
  <TitlesOfParts>
    <vt:vector size="33" baseType="lpstr">
      <vt:lpstr>Arial Black</vt:lpstr>
      <vt:lpstr>Calibri</vt:lpstr>
      <vt:lpstr>ＭＳ Ｐゴシック</vt:lpstr>
      <vt:lpstr>Times New Roman</vt:lpstr>
      <vt:lpstr>Arial</vt:lpstr>
      <vt:lpstr>Blank Presentation</vt:lpstr>
      <vt:lpstr>4_Blank Presentation</vt:lpstr>
      <vt:lpstr>Office Theme</vt:lpstr>
      <vt:lpstr>1_Office Theme</vt:lpstr>
      <vt:lpstr>2_Office Theme</vt:lpstr>
      <vt:lpstr>3_Office Theme</vt:lpstr>
      <vt:lpstr>5_Office Theme</vt:lpstr>
      <vt:lpstr>6_Office Theme</vt:lpstr>
      <vt:lpstr>1_Blank Presentation</vt:lpstr>
      <vt:lpstr>2_Blank Presentation</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Braak staging</vt:lpstr>
      <vt:lpstr>AV-1451 mean images</vt:lpstr>
      <vt:lpstr>Example AV1451 scans</vt:lpstr>
      <vt:lpstr>ADNI AV1451 summary</vt:lpstr>
      <vt:lpstr>AV1451 tau and cognitive performance</vt:lpstr>
      <vt:lpstr>PowerPoint Presentation</vt:lpstr>
      <vt:lpstr>Crucial Points</vt:lpstr>
      <vt:lpstr>A second (or third?) tau tracer in ADNI?</vt:lpstr>
    </vt:vector>
  </TitlesOfParts>
  <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landau</dc:creator>
  <cp:lastModifiedBy>William Jagust</cp:lastModifiedBy>
  <cp:revision>184</cp:revision>
  <dcterms:created xsi:type="dcterms:W3CDTF">2014-03-27T19:28:04Z</dcterms:created>
  <dcterms:modified xsi:type="dcterms:W3CDTF">2016-07-20T23:02:08Z</dcterms:modified>
</cp:coreProperties>
</file>