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5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Lst>
  <p:sldSz cx="9144000" cy="6858000" type="screen4x3"/>
  <p:notesSz cx="7010400" cy="9296400"/>
  <p:embeddedFontLst>
    <p:embeddedFont>
      <p:font typeface="Calibri" panose="020F0502020204030204" pitchFamily="34" charset="0"/>
      <p:regular r:id="rId60"/>
      <p:bold r:id="rId61"/>
      <p:italic r:id="rId62"/>
      <p:boldItalic r:id="rId63"/>
    </p:embeddedFont>
    <p:embeddedFont>
      <p:font typeface="Libre Franklin" panose="020B0604020202020204" charset="0"/>
      <p:regular r:id="rId64"/>
      <p:bold r:id="rId65"/>
      <p:italic r:id="rId66"/>
      <p:boldItalic r:id="rId67"/>
    </p:embeddedFont>
    <p:embeddedFont>
      <p:font typeface="Libre Franklin Thin" panose="020B0604020202020204" charset="0"/>
      <p:regular r:id="rId68"/>
      <p:bold r:id="rId69"/>
      <p:italic r:id="rId70"/>
      <p:boldItalic r:id="rId71"/>
    </p:embeddedFont>
    <p:embeddedFont>
      <p:font typeface="Source Sans Pro" panose="020B05030304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4" roundtripDataSignature="AMtx7mi4auT1sI0Dnm8EiEJxNQNJBqsj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E2B442-F67E-4972-A8E2-37A1073751E5}">
  <a:tblStyle styleId="{B3E2B442-F67E-4972-A8E2-37A1073751E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chemeClr val="accent3"/>
          </a:solidFill>
        </a:fill>
      </a:tcStyle>
    </a:wholeTbl>
    <a:band1H>
      <a:tcTxStyle/>
      <a:tcStyle>
        <a:tcBdr/>
        <a:fill>
          <a:solidFill>
            <a:schemeClr val="accent3"/>
          </a:solidFill>
        </a:fill>
      </a:tcStyle>
    </a:band1H>
    <a:band2H>
      <a:tcTxStyle/>
      <a:tcStyle>
        <a:tcBdr/>
      </a:tcStyle>
    </a:band2H>
    <a:band1V>
      <a:tcTxStyle/>
      <a:tcStyle>
        <a:tcBdr/>
        <a:fill>
          <a:solidFill>
            <a:schemeClr val="accent3"/>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5" d="100"/>
          <a:sy n="105" d="100"/>
        </p:scale>
        <p:origin x="1794"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font" Target="fonts/font12.fntdata"/><Relationship Id="rId24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24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244"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248"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246" Type="http://schemas.openxmlformats.org/officeDocument/2006/relationships/viewProps" Target="viewProps.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caee12939_6_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bcaee12939_6_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*ISOO is the Executive Agent for the Program</a:t>
            </a:r>
            <a:endParaRPr/>
          </a:p>
          <a:p>
            <a:pPr marL="0" lvl="0" indent="0" algn="l" rtl="0">
              <a:spcBef>
                <a:spcPts val="0"/>
              </a:spcBef>
              <a:spcAft>
                <a:spcPts val="0"/>
              </a:spcAft>
              <a:buNone/>
            </a:pPr>
            <a:r>
              <a:rPr lang="en-US"/>
              <a:t>Stress this is for the unclassified environment. </a:t>
            </a:r>
            <a:endParaRPr/>
          </a:p>
          <a:p>
            <a:pPr marL="0" lvl="0" indent="0" algn="l" rtl="0">
              <a:spcBef>
                <a:spcPts val="0"/>
              </a:spcBef>
              <a:spcAft>
                <a:spcPts val="0"/>
              </a:spcAft>
              <a:buNone/>
            </a:pPr>
            <a:r>
              <a:rPr lang="en-US"/>
              <a:t>*Markings are outlined in Agencies were involved </a:t>
            </a:r>
            <a:endParaRPr/>
          </a:p>
          <a:p>
            <a:pPr marL="0" lvl="0" indent="0" algn="l" rtl="0">
              <a:spcBef>
                <a:spcPts val="0"/>
              </a:spcBef>
              <a:spcAft>
                <a:spcPts val="0"/>
              </a:spcAft>
              <a:buNone/>
            </a:pPr>
            <a:r>
              <a:rPr lang="en-US"/>
              <a:t>***Program came about from the E.O. 13556</a:t>
            </a:r>
            <a:endParaRPr/>
          </a:p>
          <a:p>
            <a:pPr marL="0" lvl="0" indent="0" algn="l" rtl="0">
              <a:spcBef>
                <a:spcPts val="0"/>
              </a:spcBef>
              <a:spcAft>
                <a:spcPts val="0"/>
              </a:spcAft>
              <a:buNone/>
            </a:pPr>
            <a:r>
              <a:rPr lang="en-US"/>
              <a:t>**ME:  Lead for training and awareness for CUI Program</a:t>
            </a:r>
            <a:endParaRPr/>
          </a:p>
          <a:p>
            <a:pPr marL="0" lvl="0" indent="0" algn="l" rtl="0">
              <a:spcBef>
                <a:spcPts val="0"/>
              </a:spcBef>
              <a:spcAft>
                <a:spcPts val="0"/>
              </a:spcAft>
              <a:buNone/>
            </a:pPr>
            <a:r>
              <a:rPr lang="en-US"/>
              <a:t>*What will you get out of this course?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 name="Google Shape;183;gbcaee12939_6_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bcaee12939_6_8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bcaee12939_6_8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***ALWAYS STATE </a:t>
            </a:r>
            <a:r>
              <a:rPr lang="en-US" b="1"/>
              <a:t>CUI</a:t>
            </a:r>
            <a:r>
              <a:rPr lang="en-US"/>
              <a:t> NOT CONTROLLED</a:t>
            </a:r>
            <a:endParaRPr/>
          </a:p>
          <a:p>
            <a:pPr marL="0" lvl="0" indent="0" algn="l" rtl="0">
              <a:spcBef>
                <a:spcPts val="0"/>
              </a:spcBef>
              <a:spcAft>
                <a:spcPts val="0"/>
              </a:spcAft>
              <a:buNone/>
            </a:pPr>
            <a:endParaRPr/>
          </a:p>
          <a:p>
            <a:pPr marL="0" lvl="0" indent="0" algn="l" rtl="0">
              <a:spcBef>
                <a:spcPts val="0"/>
              </a:spcBef>
              <a:spcAft>
                <a:spcPts val="0"/>
              </a:spcAft>
              <a:buNone/>
            </a:pPr>
            <a:r>
              <a:rPr lang="en-US"/>
              <a:t>Banner marking is mandatory.  Three elements to the banner.  Control marking always required. </a:t>
            </a:r>
            <a:endParaRPr/>
          </a:p>
          <a:p>
            <a:pPr marL="0" lvl="0" indent="0" algn="l" rtl="0">
              <a:spcBef>
                <a:spcPts val="0"/>
              </a:spcBef>
              <a:spcAft>
                <a:spcPts val="0"/>
              </a:spcAft>
              <a:buNone/>
            </a:pPr>
            <a:endParaRPr/>
          </a:p>
        </p:txBody>
      </p:sp>
      <p:sp>
        <p:nvSpPr>
          <p:cNvPr id="273" name="Google Shape;273;gbcaee12939_6_8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caee12939_6_10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bcaee12939_6_10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***hit 2 forward slashes between </a:t>
            </a:r>
            <a:endParaRPr/>
          </a:p>
          <a:p>
            <a:pPr marL="0" lvl="0" indent="0" algn="l" rtl="0">
              <a:spcBef>
                <a:spcPts val="0"/>
              </a:spcBef>
              <a:spcAft>
                <a:spcPts val="0"/>
              </a:spcAft>
              <a:buNone/>
            </a:pPr>
            <a:endParaRPr/>
          </a:p>
          <a:p>
            <a:pPr marL="0" lvl="0" indent="0" algn="l" rtl="0">
              <a:spcBef>
                <a:spcPts val="0"/>
              </a:spcBef>
              <a:spcAft>
                <a:spcPts val="0"/>
              </a:spcAft>
              <a:buNone/>
            </a:pPr>
            <a:r>
              <a:rPr lang="en-US"/>
              <a:t>Always required. All that is required for Basic. You do not have to list basic category markings in the banner, unless you agency policy says to. </a:t>
            </a:r>
            <a:endParaRPr/>
          </a:p>
        </p:txBody>
      </p:sp>
      <p:sp>
        <p:nvSpPr>
          <p:cNvPr id="292" name="Google Shape;292;gbcaee12939_6_10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caee12939_6_11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bcaee12939_6_11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**Only the markings that are listed on the CUI Registry may be used</a:t>
            </a:r>
            <a:endParaRPr/>
          </a:p>
          <a:p>
            <a:pPr marL="0" marR="0" lvl="0" indent="0" algn="l" rtl="0">
              <a:lnSpc>
                <a:spcPct val="100000"/>
              </a:lnSpc>
              <a:spcBef>
                <a:spcPts val="0"/>
              </a:spcBef>
              <a:spcAft>
                <a:spcPts val="0"/>
              </a:spcAft>
              <a:buClr>
                <a:schemeClr val="dk1"/>
              </a:buClr>
              <a:buSzPts val="1200"/>
              <a:buFont typeface="Calibri"/>
              <a:buNone/>
            </a:pPr>
            <a:r>
              <a:rPr lang="en-US" sz="1200"/>
              <a:t>***Required for CUI Specified Categories</a:t>
            </a:r>
            <a:endParaRPr/>
          </a:p>
          <a:p>
            <a:pPr marL="0" marR="0" lvl="0" indent="0" algn="l" rtl="0">
              <a:lnSpc>
                <a:spcPct val="100000"/>
              </a:lnSpc>
              <a:spcBef>
                <a:spcPts val="0"/>
              </a:spcBef>
              <a:spcAft>
                <a:spcPts val="0"/>
              </a:spcAft>
              <a:buClr>
                <a:schemeClr val="dk1"/>
              </a:buClr>
              <a:buSzPts val="1200"/>
              <a:buFont typeface="Calibri"/>
              <a:buNone/>
            </a:pPr>
            <a:r>
              <a:rPr lang="en-US" sz="1200"/>
              <a:t>***MUST be alphabetized and separated from other categories with a single forward slash</a:t>
            </a:r>
            <a:endParaRPr/>
          </a:p>
          <a:p>
            <a:pPr marL="0" marR="0" lvl="0" indent="0" algn="l" rtl="0">
              <a:lnSpc>
                <a:spcPct val="100000"/>
              </a:lnSpc>
              <a:spcBef>
                <a:spcPts val="0"/>
              </a:spcBef>
              <a:spcAft>
                <a:spcPts val="0"/>
              </a:spcAft>
              <a:buClr>
                <a:schemeClr val="dk1"/>
              </a:buClr>
              <a:buSzPts val="1200"/>
              <a:buFont typeface="Calibri"/>
              <a:buNone/>
            </a:pPr>
            <a:r>
              <a:rPr lang="en-US" sz="1200"/>
              <a:t>***CUI Specified Categories appear before basic ones***</a:t>
            </a:r>
            <a:endParaRPr/>
          </a:p>
          <a:p>
            <a:pPr marL="0" lvl="0" indent="0" algn="l" rtl="0">
              <a:spcBef>
                <a:spcPts val="0"/>
              </a:spcBef>
              <a:spcAft>
                <a:spcPts val="0"/>
              </a:spcAft>
              <a:buNone/>
            </a:pPr>
            <a:endParaRPr/>
          </a:p>
        </p:txBody>
      </p:sp>
      <p:sp>
        <p:nvSpPr>
          <p:cNvPr id="304" name="Google Shape;304;gbcaee12939_6_11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bcaee12939_6_11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bcaee12939_6_11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 this is OPTIONAL and talk about when to use it </a:t>
            </a:r>
            <a:r>
              <a:rPr lang="en-US" b="1"/>
              <a:t>(when information should be seen by certain people)</a:t>
            </a:r>
            <a:endParaRPr/>
          </a:p>
          <a:p>
            <a:pPr marL="0" lvl="0" indent="0" algn="l" rtl="0">
              <a:spcBef>
                <a:spcPts val="0"/>
              </a:spcBef>
              <a:spcAft>
                <a:spcPts val="0"/>
              </a:spcAft>
              <a:buNone/>
            </a:pPr>
            <a:r>
              <a:rPr lang="en-US"/>
              <a:t>*can use them to inform the user of any dissemination requirement found in the LRGWP</a:t>
            </a:r>
            <a:endParaRPr/>
          </a:p>
          <a:p>
            <a:pPr marL="0" lvl="0" indent="0" algn="l" rtl="0">
              <a:spcBef>
                <a:spcPts val="0"/>
              </a:spcBef>
              <a:spcAft>
                <a:spcPts val="0"/>
              </a:spcAft>
              <a:buNone/>
            </a:pPr>
            <a:r>
              <a:rPr lang="en-US"/>
              <a:t>***export control (should not be used or given to No foreign nationals</a:t>
            </a:r>
            <a:endParaRPr/>
          </a:p>
          <a:p>
            <a:pPr marL="0" lvl="0" indent="0" algn="l" rtl="0">
              <a:spcBef>
                <a:spcPts val="0"/>
              </a:spcBef>
              <a:spcAft>
                <a:spcPts val="0"/>
              </a:spcAft>
              <a:buNone/>
            </a:pPr>
            <a:r>
              <a:rPr lang="en-US"/>
              <a:t>*the agency in their policy or procedure should have some3 details about the categories that they should handle </a:t>
            </a:r>
            <a:endParaRPr/>
          </a:p>
          <a:p>
            <a:pPr marL="0" lvl="0" indent="0" algn="l" rtl="0">
              <a:spcBef>
                <a:spcPts val="0"/>
              </a:spcBef>
              <a:spcAft>
                <a:spcPts val="0"/>
              </a:spcAft>
              <a:buNone/>
            </a:pPr>
            <a:r>
              <a:rPr lang="en-US"/>
              <a:t>**</a:t>
            </a:r>
            <a:endParaRPr/>
          </a:p>
          <a:p>
            <a:pPr marL="0" lvl="0" indent="0" algn="l" rtl="0">
              <a:spcBef>
                <a:spcPts val="0"/>
              </a:spcBef>
              <a:spcAft>
                <a:spcPts val="0"/>
              </a:spcAft>
              <a:buNone/>
            </a:pPr>
            <a:r>
              <a:rPr lang="en-US" b="1"/>
              <a:t>- Not required.  If used, should reflect dissemination requirements found in LRGWP.  Only 7 and found on the CUI Registry</a:t>
            </a:r>
            <a:endParaRPr b="1"/>
          </a:p>
        </p:txBody>
      </p:sp>
      <p:sp>
        <p:nvSpPr>
          <p:cNvPr id="313" name="Google Shape;313;gbcaee12939_6_11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caee12939_6_12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bcaee12939_6_12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*ties into next slide </a:t>
            </a:r>
            <a:r>
              <a:rPr lang="en-US" b="1"/>
              <a:t>***go back and fourth to the next slide</a:t>
            </a:r>
            <a:endParaRPr b="1"/>
          </a:p>
          <a:p>
            <a:pPr marL="0" lvl="0" indent="0" algn="l" rtl="0">
              <a:spcBef>
                <a:spcPts val="0"/>
              </a:spcBef>
              <a:spcAft>
                <a:spcPts val="0"/>
              </a:spcAft>
              <a:buNone/>
            </a:pPr>
            <a:r>
              <a:rPr lang="en-US"/>
              <a:t>*quantity of the information </a:t>
            </a:r>
            <a:endParaRPr/>
          </a:p>
          <a:p>
            <a:pPr marL="0" lvl="0" indent="0" algn="l" rtl="0">
              <a:spcBef>
                <a:spcPts val="0"/>
              </a:spcBef>
              <a:spcAft>
                <a:spcPts val="0"/>
              </a:spcAft>
              <a:buNone/>
            </a:pPr>
            <a:r>
              <a:rPr lang="en-US"/>
              <a:t>*to satisfy the marking </a:t>
            </a:r>
            <a:endParaRPr/>
          </a:p>
          <a:p>
            <a:pPr marL="0" lvl="0" indent="0" algn="l" rtl="0">
              <a:spcBef>
                <a:spcPts val="0"/>
              </a:spcBef>
              <a:spcAft>
                <a:spcPts val="0"/>
              </a:spcAft>
              <a:buNone/>
            </a:pPr>
            <a:r>
              <a:rPr lang="en-US"/>
              <a:t>****think bulk marking*****</a:t>
            </a:r>
            <a:endParaRPr/>
          </a:p>
          <a:p>
            <a:pPr marL="0" lvl="0" indent="0" algn="l" rtl="0">
              <a:spcBef>
                <a:spcPts val="0"/>
              </a:spcBef>
              <a:spcAft>
                <a:spcPts val="0"/>
              </a:spcAft>
              <a:buNone/>
            </a:pPr>
            <a:endParaRPr/>
          </a:p>
          <a:p>
            <a:pPr marL="0" lvl="0" indent="0" algn="l" rtl="0">
              <a:spcBef>
                <a:spcPts val="0"/>
              </a:spcBef>
              <a:spcAft>
                <a:spcPts val="0"/>
              </a:spcAft>
              <a:buNone/>
            </a:pPr>
            <a:r>
              <a:rPr lang="en-US"/>
              <a:t>Don’t forget about the coversheet!  </a:t>
            </a:r>
            <a:endParaRPr/>
          </a:p>
        </p:txBody>
      </p:sp>
      <p:sp>
        <p:nvSpPr>
          <p:cNvPr id="322" name="Google Shape;322;gbcaee12939_6_12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caee12939_6_13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bcaee12939_6_13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***both alternative marking</a:t>
            </a:r>
            <a:endParaRPr/>
          </a:p>
          <a:p>
            <a:pPr marL="0" lvl="0" indent="0" algn="l" rtl="0">
              <a:spcBef>
                <a:spcPts val="0"/>
              </a:spcBef>
              <a:spcAft>
                <a:spcPts val="0"/>
              </a:spcAft>
              <a:buNone/>
            </a:pPr>
            <a:r>
              <a:rPr lang="en-US"/>
              <a:t>-system banner markings, pop up windows, or user agreements, and training</a:t>
            </a:r>
            <a:endParaRPr/>
          </a:p>
        </p:txBody>
      </p:sp>
      <p:sp>
        <p:nvSpPr>
          <p:cNvPr id="330" name="Google Shape;330;gbcaee12939_6_13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caee12939_6_14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bcaee12939_6_14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*just say who generated the CUI, letterhead, email address </a:t>
            </a:r>
            <a:endParaRPr/>
          </a:p>
          <a:p>
            <a:pPr marL="0" lvl="0" indent="0" algn="l" rtl="0">
              <a:spcBef>
                <a:spcPts val="0"/>
              </a:spcBef>
              <a:spcAft>
                <a:spcPts val="0"/>
              </a:spcAft>
              <a:buNone/>
            </a:pPr>
            <a:r>
              <a:rPr lang="en-US"/>
              <a:t>*gives recipient a way to see</a:t>
            </a:r>
            <a:endParaRPr/>
          </a:p>
          <a:p>
            <a:pPr marL="0" lvl="0" indent="0" algn="l" rtl="0">
              <a:spcBef>
                <a:spcPts val="0"/>
              </a:spcBef>
              <a:spcAft>
                <a:spcPts val="0"/>
              </a:spcAft>
              <a:buNone/>
            </a:pPr>
            <a:r>
              <a:rPr lang="en-US"/>
              <a:t>*before the CUI program ()</a:t>
            </a:r>
            <a:endParaRPr/>
          </a:p>
          <a:p>
            <a:pPr marL="0" lvl="0" indent="0" algn="l" rtl="0">
              <a:spcBef>
                <a:spcPts val="0"/>
              </a:spcBef>
              <a:spcAft>
                <a:spcPts val="0"/>
              </a:spcAft>
              <a:buNone/>
            </a:pPr>
            <a:r>
              <a:rPr lang="en-US"/>
              <a:t>****accountability</a:t>
            </a:r>
            <a:endParaRPr/>
          </a:p>
          <a:p>
            <a:pPr marL="0" lvl="0" indent="0" algn="l" rtl="0">
              <a:spcBef>
                <a:spcPts val="0"/>
              </a:spcBef>
              <a:spcAft>
                <a:spcPts val="0"/>
              </a:spcAft>
              <a:buNone/>
            </a:pPr>
            <a:r>
              <a:rPr lang="en-US"/>
              <a:t>***This is the answer to What is this: it is something that says who (individual or agency) generated the CUI</a:t>
            </a:r>
            <a:endParaRPr/>
          </a:p>
          <a:p>
            <a:pPr marL="0" lvl="0" indent="0" algn="l" rtl="0">
              <a:spcBef>
                <a:spcPts val="0"/>
              </a:spcBef>
              <a:spcAft>
                <a:spcPts val="0"/>
              </a:spcAft>
              <a:buNone/>
            </a:pPr>
            <a:endParaRPr/>
          </a:p>
        </p:txBody>
      </p:sp>
      <p:sp>
        <p:nvSpPr>
          <p:cNvPr id="340" name="Google Shape;340;gbcaee12939_6_14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caee12939_6_16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bcaee12939_6_163: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Add notes from Mark</a:t>
            </a:r>
            <a:endParaRPr/>
          </a:p>
          <a:p>
            <a:pPr marL="0" lvl="0" indent="0" algn="l" rtl="0">
              <a:spcBef>
                <a:spcPts val="0"/>
              </a:spcBef>
              <a:spcAft>
                <a:spcPts val="0"/>
              </a:spcAft>
              <a:buNone/>
            </a:pPr>
            <a:r>
              <a:rPr lang="en-US"/>
              <a:t>***point out below the marking</a:t>
            </a:r>
            <a:endParaRPr/>
          </a:p>
          <a:p>
            <a:pPr marL="0" lvl="0" indent="0" algn="l" rtl="0">
              <a:spcBef>
                <a:spcPts val="0"/>
              </a:spcBef>
              <a:spcAft>
                <a:spcPts val="0"/>
              </a:spcAft>
              <a:buNone/>
            </a:pPr>
            <a:r>
              <a:rPr lang="en-US"/>
              <a:t>***add something with the authorities information</a:t>
            </a:r>
            <a:endParaRPr/>
          </a:p>
          <a:p>
            <a:pPr marL="0" lvl="0" indent="0" algn="l" rtl="0">
              <a:spcBef>
                <a:spcPts val="0"/>
              </a:spcBef>
              <a:spcAft>
                <a:spcPts val="0"/>
              </a:spcAft>
              <a:buNone/>
            </a:pPr>
            <a:r>
              <a:rPr lang="en-US"/>
              <a:t>***your agency should explain to you the “why” it is specified</a:t>
            </a:r>
            <a:endParaRPr/>
          </a:p>
          <a:p>
            <a:pPr marL="0" lvl="0" indent="0" algn="l" rtl="0">
              <a:spcBef>
                <a:spcPts val="0"/>
              </a:spcBef>
              <a:spcAft>
                <a:spcPts val="0"/>
              </a:spcAft>
              <a:buNone/>
            </a:pPr>
            <a:r>
              <a:rPr lang="en-US"/>
              <a:t>***the registry is there for a resource but should not be given to the employee to use</a:t>
            </a:r>
            <a:endParaRPr/>
          </a:p>
          <a:p>
            <a:pPr marL="0" lvl="0" indent="0" algn="l" rtl="0">
              <a:spcBef>
                <a:spcPts val="0"/>
              </a:spcBef>
              <a:spcAft>
                <a:spcPts val="0"/>
              </a:spcAft>
              <a:buNone/>
            </a:pPr>
            <a:endParaRPr/>
          </a:p>
        </p:txBody>
      </p:sp>
      <p:sp>
        <p:nvSpPr>
          <p:cNvPr id="361" name="Google Shape;361;gbcaee12939_6_163: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bcaee12939_6_17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bcaee12939_6_171: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Add notes from Mark</a:t>
            </a:r>
            <a:endParaRPr/>
          </a:p>
          <a:p>
            <a:pPr marL="0" lvl="0" indent="0" algn="l" rtl="0">
              <a:spcBef>
                <a:spcPts val="0"/>
              </a:spcBef>
              <a:spcAft>
                <a:spcPts val="0"/>
              </a:spcAft>
              <a:buNone/>
            </a:pPr>
            <a:r>
              <a:rPr lang="en-US"/>
              <a:t>***point out below the marking</a:t>
            </a:r>
            <a:endParaRPr/>
          </a:p>
          <a:p>
            <a:pPr marL="0" lvl="0" indent="0" algn="l" rtl="0">
              <a:spcBef>
                <a:spcPts val="0"/>
              </a:spcBef>
              <a:spcAft>
                <a:spcPts val="0"/>
              </a:spcAft>
              <a:buNone/>
            </a:pPr>
            <a:r>
              <a:rPr lang="en-US"/>
              <a:t>***add something with the authorities information</a:t>
            </a:r>
            <a:endParaRPr/>
          </a:p>
          <a:p>
            <a:pPr marL="0" lvl="0" indent="0" algn="l" rtl="0">
              <a:spcBef>
                <a:spcPts val="0"/>
              </a:spcBef>
              <a:spcAft>
                <a:spcPts val="0"/>
              </a:spcAft>
              <a:buNone/>
            </a:pPr>
            <a:r>
              <a:rPr lang="en-US"/>
              <a:t>***your agency should explain to you the “why” it is specified</a:t>
            </a:r>
            <a:endParaRPr/>
          </a:p>
          <a:p>
            <a:pPr marL="0" lvl="0" indent="0" algn="l" rtl="0">
              <a:spcBef>
                <a:spcPts val="0"/>
              </a:spcBef>
              <a:spcAft>
                <a:spcPts val="0"/>
              </a:spcAft>
              <a:buNone/>
            </a:pPr>
            <a:r>
              <a:rPr lang="en-US"/>
              <a:t>***the registry is there for a resource but should not be given to the employee to use</a:t>
            </a:r>
            <a:endParaRPr/>
          </a:p>
          <a:p>
            <a:pPr marL="0" lvl="0" indent="0" algn="l" rtl="0">
              <a:spcBef>
                <a:spcPts val="0"/>
              </a:spcBef>
              <a:spcAft>
                <a:spcPts val="0"/>
              </a:spcAft>
              <a:buNone/>
            </a:pPr>
            <a:endParaRPr/>
          </a:p>
        </p:txBody>
      </p:sp>
      <p:sp>
        <p:nvSpPr>
          <p:cNvPr id="370" name="Google Shape;370;gbcaee12939_6_171: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caee12939_6_18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bcaee12939_6_182: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Add notes from Mark</a:t>
            </a:r>
            <a:endParaRPr/>
          </a:p>
          <a:p>
            <a:pPr marL="0" lvl="0" indent="0" algn="l" rtl="0">
              <a:spcBef>
                <a:spcPts val="0"/>
              </a:spcBef>
              <a:spcAft>
                <a:spcPts val="0"/>
              </a:spcAft>
              <a:buNone/>
            </a:pPr>
            <a:r>
              <a:rPr lang="en-US"/>
              <a:t>***point out below the marking</a:t>
            </a:r>
            <a:endParaRPr/>
          </a:p>
          <a:p>
            <a:pPr marL="0" lvl="0" indent="0" algn="l" rtl="0">
              <a:spcBef>
                <a:spcPts val="0"/>
              </a:spcBef>
              <a:spcAft>
                <a:spcPts val="0"/>
              </a:spcAft>
              <a:buNone/>
            </a:pPr>
            <a:r>
              <a:rPr lang="en-US"/>
              <a:t>***add something with the authorities information</a:t>
            </a:r>
            <a:endParaRPr/>
          </a:p>
          <a:p>
            <a:pPr marL="0" lvl="0" indent="0" algn="l" rtl="0">
              <a:spcBef>
                <a:spcPts val="0"/>
              </a:spcBef>
              <a:spcAft>
                <a:spcPts val="0"/>
              </a:spcAft>
              <a:buNone/>
            </a:pPr>
            <a:r>
              <a:rPr lang="en-US"/>
              <a:t>***your agency should explain to you the “why” it is specified</a:t>
            </a:r>
            <a:endParaRPr/>
          </a:p>
          <a:p>
            <a:pPr marL="0" lvl="0" indent="0" algn="l" rtl="0">
              <a:spcBef>
                <a:spcPts val="0"/>
              </a:spcBef>
              <a:spcAft>
                <a:spcPts val="0"/>
              </a:spcAft>
              <a:buNone/>
            </a:pPr>
            <a:r>
              <a:rPr lang="en-US"/>
              <a:t>***the registry is there for a resource but should not be given to the employee to use</a:t>
            </a:r>
            <a:endParaRPr/>
          </a:p>
          <a:p>
            <a:pPr marL="0" lvl="0" indent="0" algn="l" rtl="0">
              <a:spcBef>
                <a:spcPts val="0"/>
              </a:spcBef>
              <a:spcAft>
                <a:spcPts val="0"/>
              </a:spcAft>
              <a:buNone/>
            </a:pPr>
            <a:endParaRPr/>
          </a:p>
        </p:txBody>
      </p:sp>
      <p:sp>
        <p:nvSpPr>
          <p:cNvPr id="382" name="Google Shape;382;gbcaee12939_6_182: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caee12939_6_6: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88" name="Google Shape;188;gbcaee12939_6_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caee12939_6_19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bcaee12939_6_19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**Does anyone have any questions?</a:t>
            </a:r>
            <a:endParaRPr/>
          </a:p>
          <a:p>
            <a:pPr marL="0" lvl="0" indent="0" algn="l" rtl="0">
              <a:spcBef>
                <a:spcPts val="0"/>
              </a:spcBef>
              <a:spcAft>
                <a:spcPts val="0"/>
              </a:spcAft>
              <a:buNone/>
            </a:pPr>
            <a:endParaRPr/>
          </a:p>
        </p:txBody>
      </p:sp>
      <p:sp>
        <p:nvSpPr>
          <p:cNvPr id="392" name="Google Shape;392;gbcaee12939_6_19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caee12939_6_20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bcaee12939_6_20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Control marking is enough!</a:t>
            </a:r>
            <a:endParaRPr/>
          </a:p>
          <a:p>
            <a:pPr marL="0" lvl="0" indent="0" algn="l" rtl="0">
              <a:spcBef>
                <a:spcPts val="0"/>
              </a:spcBef>
              <a:spcAft>
                <a:spcPts val="0"/>
              </a:spcAft>
              <a:buNone/>
            </a:pPr>
            <a:endParaRPr/>
          </a:p>
          <a:p>
            <a:pPr marL="0" lvl="0" indent="0" algn="l" rtl="0">
              <a:spcBef>
                <a:spcPts val="0"/>
              </a:spcBef>
              <a:spcAft>
                <a:spcPts val="0"/>
              </a:spcAft>
              <a:buNone/>
            </a:pPr>
            <a:r>
              <a:rPr lang="en-US"/>
              <a:t>Why would one want to add a basic category marking to the banner?   </a:t>
            </a:r>
            <a:endParaRPr/>
          </a:p>
        </p:txBody>
      </p:sp>
      <p:sp>
        <p:nvSpPr>
          <p:cNvPr id="403" name="Google Shape;403;gbcaee12939_6_20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bcaee12939_6_21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bcaee12939_6_21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****revisit that it should be BOLD, and centered</a:t>
            </a:r>
            <a:endParaRPr/>
          </a:p>
          <a:p>
            <a:pPr marL="0" lvl="0" indent="0" algn="l" rtl="0">
              <a:spcBef>
                <a:spcPts val="0"/>
              </a:spcBef>
              <a:spcAft>
                <a:spcPts val="0"/>
              </a:spcAft>
              <a:buNone/>
            </a:pPr>
            <a:r>
              <a:rPr lang="en-US"/>
              <a:t>***will use CUI and not so much CONTROLLED</a:t>
            </a:r>
            <a:endParaRPr/>
          </a:p>
          <a:p>
            <a:pPr marL="0" lvl="0" indent="0" algn="l" rtl="0">
              <a:spcBef>
                <a:spcPts val="0"/>
              </a:spcBef>
              <a:spcAft>
                <a:spcPts val="0"/>
              </a:spcAft>
              <a:buNone/>
            </a:pPr>
            <a:r>
              <a:rPr lang="en-US"/>
              <a:t>***readily apparent </a:t>
            </a:r>
            <a:endParaRPr/>
          </a:p>
          <a:p>
            <a:pPr marL="0" lvl="0" indent="0" algn="l" rtl="0">
              <a:spcBef>
                <a:spcPts val="0"/>
              </a:spcBef>
              <a:spcAft>
                <a:spcPts val="0"/>
              </a:spcAft>
              <a:buNone/>
            </a:pPr>
            <a:r>
              <a:rPr lang="en-US" b="1"/>
              <a:t>*****don’t need a marking tool to mark CUI</a:t>
            </a:r>
            <a:endParaRPr/>
          </a:p>
          <a:p>
            <a:pPr marL="0" lvl="0" indent="0" algn="l" rtl="0">
              <a:spcBef>
                <a:spcPts val="0"/>
              </a:spcBef>
              <a:spcAft>
                <a:spcPts val="0"/>
              </a:spcAft>
              <a:buNone/>
            </a:pPr>
            <a:endParaRPr/>
          </a:p>
        </p:txBody>
      </p:sp>
      <p:sp>
        <p:nvSpPr>
          <p:cNvPr id="419" name="Google Shape;419;gbcaee12939_6_21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caee12939_6_23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bcaee12939_6_23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***mention CUI Registry here (again)</a:t>
            </a:r>
            <a:endParaRPr/>
          </a:p>
        </p:txBody>
      </p:sp>
      <p:sp>
        <p:nvSpPr>
          <p:cNvPr id="437" name="Google Shape;437;gbcaee12939_6_23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bcaee12939_6_25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bcaee12939_6_25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**required for Specified</a:t>
            </a:r>
            <a:endParaRPr/>
          </a:p>
          <a:p>
            <a:pPr marL="0" lvl="0" indent="0" algn="l" rtl="0">
              <a:spcBef>
                <a:spcPts val="0"/>
              </a:spcBef>
              <a:spcAft>
                <a:spcPts val="0"/>
              </a:spcAft>
              <a:buNone/>
            </a:pPr>
            <a:r>
              <a:rPr lang="en-US"/>
              <a:t>**</a:t>
            </a:r>
            <a:endParaRPr/>
          </a:p>
        </p:txBody>
      </p:sp>
      <p:sp>
        <p:nvSpPr>
          <p:cNvPr id="455" name="Google Shape;455;gbcaee12939_6_25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bcaee12939_6_26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bcaee12939_6_26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***when you want to share the information with specific individuals or exclude specific individuals</a:t>
            </a:r>
            <a:endParaRPr/>
          </a:p>
          <a:p>
            <a:pPr marL="0" lvl="0" indent="0" algn="l" rtl="0">
              <a:spcBef>
                <a:spcPts val="0"/>
              </a:spcBef>
              <a:spcAft>
                <a:spcPts val="0"/>
              </a:spcAft>
              <a:buNone/>
            </a:pPr>
            <a:r>
              <a:rPr lang="en-US"/>
              <a:t>****DL ONLY list, </a:t>
            </a:r>
            <a:endParaRPr/>
          </a:p>
        </p:txBody>
      </p:sp>
      <p:sp>
        <p:nvSpPr>
          <p:cNvPr id="472" name="Google Shape;472;gbcaee12939_6_26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caee12939_6_27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bcaee12939_6_27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***share w/ specific people or groups</a:t>
            </a:r>
            <a:endParaRPr/>
          </a:p>
        </p:txBody>
      </p:sp>
      <p:sp>
        <p:nvSpPr>
          <p:cNvPr id="480" name="Google Shape;480;gbcaee12939_6_27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caee12939_6_28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bcaee12939_6_28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***tool that agencies use to mark CUI</a:t>
            </a:r>
            <a:endParaRPr/>
          </a:p>
          <a:p>
            <a:pPr marL="0" lvl="0" indent="0" algn="l" rtl="0">
              <a:spcBef>
                <a:spcPts val="0"/>
              </a:spcBef>
              <a:spcAft>
                <a:spcPts val="0"/>
              </a:spcAft>
              <a:buNone/>
            </a:pPr>
            <a:r>
              <a:rPr lang="en-US"/>
              <a:t>**can be done not have to be done</a:t>
            </a:r>
            <a:endParaRPr/>
          </a:p>
          <a:p>
            <a:pPr marL="0" lvl="0" indent="0" algn="l" rtl="0">
              <a:spcBef>
                <a:spcPts val="0"/>
              </a:spcBef>
              <a:spcAft>
                <a:spcPts val="0"/>
              </a:spcAft>
              <a:buNone/>
            </a:pPr>
            <a:r>
              <a:rPr lang="en-US"/>
              <a:t>****can not use your agency</a:t>
            </a:r>
            <a:endParaRPr/>
          </a:p>
          <a:p>
            <a:pPr marL="0" lvl="0" indent="0" algn="l" rtl="0">
              <a:spcBef>
                <a:spcPts val="0"/>
              </a:spcBef>
              <a:spcAft>
                <a:spcPts val="0"/>
              </a:spcAft>
              <a:buNone/>
            </a:pPr>
            <a:r>
              <a:rPr lang="en-US"/>
              <a:t>***fillable PDF</a:t>
            </a:r>
            <a:endParaRPr/>
          </a:p>
          <a:p>
            <a:pPr marL="0" lvl="0" indent="0" algn="l" rtl="0">
              <a:spcBef>
                <a:spcPts val="0"/>
              </a:spcBef>
              <a:spcAft>
                <a:spcPts val="0"/>
              </a:spcAft>
              <a:buNone/>
            </a:pPr>
            <a:r>
              <a:rPr lang="en-US"/>
              <a:t>***where you can find them</a:t>
            </a:r>
            <a:endParaRPr/>
          </a:p>
          <a:p>
            <a:pPr marL="0" lvl="0" indent="0" algn="l" rtl="0">
              <a:spcBef>
                <a:spcPts val="0"/>
              </a:spcBef>
              <a:spcAft>
                <a:spcPts val="0"/>
              </a:spcAft>
              <a:buNone/>
            </a:pPr>
            <a:r>
              <a:rPr lang="en-US"/>
              <a:t>***GSA advantage</a:t>
            </a:r>
            <a:endParaRPr/>
          </a:p>
          <a:p>
            <a:pPr marL="0" lvl="0" indent="0" algn="l" rtl="0">
              <a:spcBef>
                <a:spcPts val="0"/>
              </a:spcBef>
              <a:spcAft>
                <a:spcPts val="0"/>
              </a:spcAft>
              <a:buNone/>
            </a:pPr>
            <a:endParaRPr/>
          </a:p>
        </p:txBody>
      </p:sp>
      <p:sp>
        <p:nvSpPr>
          <p:cNvPr id="497" name="Google Shape;497;gbcaee12939_6_28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caee12939_6_30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bcaee12939_6_30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***tool that agencies use to mark CUI</a:t>
            </a:r>
            <a:endParaRPr/>
          </a:p>
          <a:p>
            <a:pPr marL="0" lvl="0" indent="0" algn="l" rtl="0">
              <a:spcBef>
                <a:spcPts val="0"/>
              </a:spcBef>
              <a:spcAft>
                <a:spcPts val="0"/>
              </a:spcAft>
              <a:buNone/>
            </a:pPr>
            <a:r>
              <a:rPr lang="en-US"/>
              <a:t>**can be done not have to be done</a:t>
            </a:r>
            <a:endParaRPr/>
          </a:p>
          <a:p>
            <a:pPr marL="0" lvl="0" indent="0" algn="l" rtl="0">
              <a:spcBef>
                <a:spcPts val="0"/>
              </a:spcBef>
              <a:spcAft>
                <a:spcPts val="0"/>
              </a:spcAft>
              <a:buNone/>
            </a:pPr>
            <a:r>
              <a:rPr lang="en-US"/>
              <a:t>****can not use your agency</a:t>
            </a:r>
            <a:endParaRPr/>
          </a:p>
          <a:p>
            <a:pPr marL="0" lvl="0" indent="0" algn="l" rtl="0">
              <a:spcBef>
                <a:spcPts val="0"/>
              </a:spcBef>
              <a:spcAft>
                <a:spcPts val="0"/>
              </a:spcAft>
              <a:buNone/>
            </a:pPr>
            <a:r>
              <a:rPr lang="en-US"/>
              <a:t>***fillable PDF</a:t>
            </a:r>
            <a:endParaRPr/>
          </a:p>
          <a:p>
            <a:pPr marL="0" lvl="0" indent="0" algn="l" rtl="0">
              <a:spcBef>
                <a:spcPts val="0"/>
              </a:spcBef>
              <a:spcAft>
                <a:spcPts val="0"/>
              </a:spcAft>
              <a:buNone/>
            </a:pPr>
            <a:r>
              <a:rPr lang="en-US"/>
              <a:t>***where you can find them</a:t>
            </a:r>
            <a:endParaRPr/>
          </a:p>
          <a:p>
            <a:pPr marL="0" lvl="0" indent="0" algn="l" rtl="0">
              <a:spcBef>
                <a:spcPts val="0"/>
              </a:spcBef>
              <a:spcAft>
                <a:spcPts val="0"/>
              </a:spcAft>
              <a:buNone/>
            </a:pPr>
            <a:r>
              <a:rPr lang="en-US"/>
              <a:t>***GSA advantage</a:t>
            </a:r>
            <a:endParaRPr/>
          </a:p>
          <a:p>
            <a:pPr marL="0" lvl="0" indent="0" algn="l" rtl="0">
              <a:spcBef>
                <a:spcPts val="0"/>
              </a:spcBef>
              <a:spcAft>
                <a:spcPts val="0"/>
              </a:spcAft>
              <a:buNone/>
            </a:pPr>
            <a:endParaRPr/>
          </a:p>
        </p:txBody>
      </p:sp>
      <p:sp>
        <p:nvSpPr>
          <p:cNvPr id="509" name="Google Shape;509;gbcaee12939_6_300: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bcaee12939_6_31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bcaee12939_6_31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***particular statements that need to be placed on the documents BY LRGWP (GOES UNDER THE CUI MARKING)</a:t>
            </a:r>
            <a:endParaRPr/>
          </a:p>
          <a:p>
            <a:pPr marL="0" lvl="0" indent="0" algn="l" rtl="0">
              <a:spcBef>
                <a:spcPts val="0"/>
              </a:spcBef>
              <a:spcAft>
                <a:spcPts val="0"/>
              </a:spcAft>
              <a:buNone/>
            </a:pPr>
            <a:endParaRPr/>
          </a:p>
          <a:p>
            <a:pPr marL="0" lvl="0" indent="0" algn="l" rtl="0">
              <a:spcBef>
                <a:spcPts val="0"/>
              </a:spcBef>
              <a:spcAft>
                <a:spcPts val="0"/>
              </a:spcAft>
              <a:buNone/>
            </a:pPr>
            <a:r>
              <a:rPr lang="en-US"/>
              <a:t>***can NOT be comingled in the CUI Marking</a:t>
            </a:r>
            <a:endParaRPr/>
          </a:p>
          <a:p>
            <a:pPr marL="0" lvl="0" indent="0" algn="l" rtl="0">
              <a:spcBef>
                <a:spcPts val="0"/>
              </a:spcBef>
              <a:spcAft>
                <a:spcPts val="0"/>
              </a:spcAft>
              <a:buNone/>
            </a:pPr>
            <a:endParaRPr/>
          </a:p>
        </p:txBody>
      </p:sp>
      <p:sp>
        <p:nvSpPr>
          <p:cNvPr id="520" name="Google Shape;520;gbcaee12939_6_31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caee12939_6_1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99" name="Google Shape;199;gbcaee12939_6_1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caee12939_6_31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bcaee12939_6_31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***on a bond book (put a coversheet on the first page) (IF THIS COMES UP)</a:t>
            </a:r>
            <a:endParaRPr/>
          </a:p>
          <a:p>
            <a:pPr marL="0" lvl="0" indent="0" algn="l" rtl="0">
              <a:spcBef>
                <a:spcPts val="0"/>
              </a:spcBef>
              <a:spcAft>
                <a:spcPts val="0"/>
              </a:spcAft>
              <a:buNone/>
            </a:pPr>
            <a:r>
              <a:rPr lang="en-US"/>
              <a:t>****</a:t>
            </a:r>
            <a:endParaRPr/>
          </a:p>
        </p:txBody>
      </p:sp>
      <p:sp>
        <p:nvSpPr>
          <p:cNvPr id="529" name="Google Shape;529;gbcaee12939_6_31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bcaee12939_6_33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bcaee12939_6_33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TP for markings per authorities.  As agencies implement the program, we expect that those with regulatory authority will modify regulations to include CUI markings. (if needed). </a:t>
            </a:r>
            <a:endParaRPr/>
          </a:p>
        </p:txBody>
      </p:sp>
      <p:sp>
        <p:nvSpPr>
          <p:cNvPr id="546" name="Google Shape;546;gbcaee12939_6_33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bcaee12939_6_34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bcaee12939_6_34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Marking CUI in Email follows the same principles for marking CUI in other contexts:</a:t>
            </a:r>
            <a:endParaRPr/>
          </a:p>
          <a:p>
            <a:pPr marL="0" lvl="0" indent="0" algn="l" rtl="0">
              <a:spcBef>
                <a:spcPts val="0"/>
              </a:spcBef>
              <a:spcAft>
                <a:spcPts val="0"/>
              </a:spcAft>
              <a:buNone/>
            </a:pPr>
            <a:r>
              <a:rPr lang="en-US"/>
              <a:t>Banner Markings must appear above the email text containing CUI;</a:t>
            </a:r>
            <a:endParaRPr/>
          </a:p>
          <a:p>
            <a:pPr marL="0" lvl="0" indent="0" algn="l" rtl="0">
              <a:spcBef>
                <a:spcPts val="0"/>
              </a:spcBef>
              <a:spcAft>
                <a:spcPts val="0"/>
              </a:spcAft>
              <a:buNone/>
            </a:pPr>
            <a:r>
              <a:rPr lang="en-US"/>
              <a:t>As a best practice, the Subject Line may also indicate the email contains CUI. </a:t>
            </a:r>
            <a:endParaRPr/>
          </a:p>
          <a:p>
            <a:pPr marL="0" lvl="0" indent="0" algn="l" rtl="0">
              <a:spcBef>
                <a:spcPts val="0"/>
              </a:spcBef>
              <a:spcAft>
                <a:spcPts val="0"/>
              </a:spcAft>
              <a:buNone/>
            </a:pPr>
            <a:r>
              <a:rPr lang="en-US"/>
              <a:t>File Names for any attachments containing CUI, may also include an indicator that alerts the recipient to the presence of CUI.</a:t>
            </a:r>
            <a:endParaRPr/>
          </a:p>
          <a:p>
            <a:pPr marL="0" lvl="0" indent="0" algn="l" rtl="0">
              <a:spcBef>
                <a:spcPts val="0"/>
              </a:spcBef>
              <a:spcAft>
                <a:spcPts val="0"/>
              </a:spcAft>
              <a:buNone/>
            </a:pPr>
            <a:r>
              <a:rPr lang="en-US"/>
              <a:t>Be sure to include all applicable markings when forwarding or responding to emails that contain CUI.</a:t>
            </a:r>
            <a:endParaRPr/>
          </a:p>
          <a:p>
            <a:pPr marL="0" lvl="0" indent="0" algn="l" rtl="0">
              <a:spcBef>
                <a:spcPts val="0"/>
              </a:spcBef>
              <a:spcAft>
                <a:spcPts val="0"/>
              </a:spcAft>
              <a:buNone/>
            </a:pPr>
            <a:r>
              <a:rPr lang="en-US"/>
              <a:t>***same principles as document markings</a:t>
            </a:r>
            <a:endParaRPr/>
          </a:p>
          <a:p>
            <a:pPr marL="0" lvl="0" indent="0" algn="l" rtl="0">
              <a:spcBef>
                <a:spcPts val="0"/>
              </a:spcBef>
              <a:spcAft>
                <a:spcPts val="0"/>
              </a:spcAft>
              <a:buNone/>
            </a:pPr>
            <a:r>
              <a:rPr lang="en-US"/>
              <a:t>***include marking only if CUI is contained in reply.  What should the marking be/could be if no CUI is present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57" name="Google Shape;557;gbcaee12939_6_34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bcaee12939_6_35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bcaee12939_6_35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73" name="Google Shape;573;gbcaee12939_6_35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caee12939_6_36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bcaee12939_6_36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***files do not have to indicate the presence of CUI</a:t>
            </a:r>
            <a:endParaRPr/>
          </a:p>
        </p:txBody>
      </p:sp>
      <p:sp>
        <p:nvSpPr>
          <p:cNvPr id="582" name="Google Shape;582;gbcaee12939_6_36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bcaee12939_6_37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bcaee12939_6_37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92" name="Google Shape;592;gbcaee12939_6_37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bcaee12939_6_38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bcaee12939_6_38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When printing out the cover sheet, you may print it out in black and white</a:t>
            </a:r>
            <a:endParaRPr/>
          </a:p>
          <a:p>
            <a:pPr marL="0" lvl="0" indent="0" algn="l" rtl="0">
              <a:spcBef>
                <a:spcPts val="0"/>
              </a:spcBef>
              <a:spcAft>
                <a:spcPts val="0"/>
              </a:spcAft>
              <a:buNone/>
            </a:pPr>
            <a:endParaRPr/>
          </a:p>
        </p:txBody>
      </p:sp>
      <p:sp>
        <p:nvSpPr>
          <p:cNvPr id="602" name="Google Shape;602;gbcaee12939_6_38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caee12939_6_39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bcaee12939_6_39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***Use the IRS example</a:t>
            </a:r>
            <a:endParaRPr/>
          </a:p>
        </p:txBody>
      </p:sp>
      <p:sp>
        <p:nvSpPr>
          <p:cNvPr id="613" name="Google Shape;613;gbcaee12939_6_39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caee12939_6_41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bcaee12939_6_41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When shipping CUI, you may use interagency mail systems, the United States Postal Service, or any commercial delivery service.</a:t>
            </a:r>
            <a:endParaRPr/>
          </a:p>
          <a:p>
            <a:pPr marL="0" lvl="0" indent="0" algn="l" rtl="0">
              <a:spcBef>
                <a:spcPts val="0"/>
              </a:spcBef>
              <a:spcAft>
                <a:spcPts val="0"/>
              </a:spcAft>
              <a:buNone/>
            </a:pPr>
            <a:r>
              <a:rPr lang="en-US"/>
              <a:t>As a best practice, use in-transit automated tracking to record the progress of your shipment from departure to arrival.</a:t>
            </a:r>
            <a:endParaRPr/>
          </a:p>
          <a:p>
            <a:pPr marL="0" lvl="0" indent="0" algn="l" rtl="0">
              <a:spcBef>
                <a:spcPts val="0"/>
              </a:spcBef>
              <a:spcAft>
                <a:spcPts val="0"/>
              </a:spcAft>
              <a:buNone/>
            </a:pPr>
            <a:r>
              <a:rPr lang="en-US"/>
              <a:t>And remember: the contents of packages must be appropriately marked, but do not place markings on the outside of packages or envelops.  </a:t>
            </a:r>
            <a:endParaRPr/>
          </a:p>
        </p:txBody>
      </p:sp>
      <p:sp>
        <p:nvSpPr>
          <p:cNvPr id="630" name="Google Shape;630;gbcaee12939_6_41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bcaee12939_6_42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bcaee12939_6_42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49" name="Google Shape;649;gbcaee12939_6_42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aee12939_6_2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bcaee12939_6_2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**if you have a question on a specific slide, please ask</a:t>
            </a:r>
            <a:endParaRPr/>
          </a:p>
          <a:p>
            <a:pPr marL="0" lvl="0" indent="0" algn="l" rtl="0">
              <a:spcBef>
                <a:spcPts val="0"/>
              </a:spcBef>
              <a:spcAft>
                <a:spcPts val="0"/>
              </a:spcAft>
              <a:buNone/>
            </a:pPr>
            <a:r>
              <a:rPr lang="en-US"/>
              <a:t>**if you can wait until the break you can ask then </a:t>
            </a:r>
            <a:endParaRPr/>
          </a:p>
          <a:p>
            <a:pPr marL="0" marR="0" lvl="0" indent="0" algn="l" rtl="0">
              <a:lnSpc>
                <a:spcPct val="100000"/>
              </a:lnSpc>
              <a:spcBef>
                <a:spcPts val="0"/>
              </a:spcBef>
              <a:spcAft>
                <a:spcPts val="0"/>
              </a:spcAft>
              <a:buClr>
                <a:schemeClr val="dk1"/>
              </a:buClr>
              <a:buSzPts val="1200"/>
              <a:buFont typeface="Calibri"/>
              <a:buNone/>
            </a:pPr>
            <a:r>
              <a:rPr lang="en-US"/>
              <a:t>	***You will leave here confident with why you mark CUI and how to mark CUI</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4" name="Google Shape;214;gbcaee12939_6_2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caee12939_6_44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gbcaee12939_6_44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65" name="Google Shape;665;gbcaee12939_6_44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bcaee12939_6_46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bcaee12939_6_46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TP: </a:t>
            </a:r>
            <a:r>
              <a:rPr lang="en-US" sz="1200">
                <a:solidFill>
                  <a:schemeClr val="dk1"/>
                </a:solidFill>
                <a:latin typeface="Calibri"/>
                <a:ea typeface="Calibri"/>
                <a:cs typeface="Calibri"/>
                <a:sym typeface="Calibri"/>
              </a:rPr>
              <a:t>Agencies must  detail requirements for using supplemental administrative markings with CUI in agency policy that is available to anyone who may come into possession of CUI with these markings.</a:t>
            </a:r>
            <a:r>
              <a:rPr lang="en-US"/>
              <a:t> </a:t>
            </a:r>
            <a:r>
              <a:rPr lang="en-US" sz="1200">
                <a:solidFill>
                  <a:schemeClr val="dk1"/>
                </a:solidFill>
                <a:latin typeface="Calibri"/>
                <a:ea typeface="Calibri"/>
                <a:cs typeface="Calibri"/>
                <a:sym typeface="Calibri"/>
              </a:rPr>
              <a:t> Just a note that this is a must</a:t>
            </a:r>
            <a:endParaRPr/>
          </a:p>
          <a:p>
            <a:pPr marL="0" lvl="0" indent="0" algn="l" rtl="0">
              <a:spcBef>
                <a:spcPts val="0"/>
              </a:spcBef>
              <a:spcAft>
                <a:spcPts val="0"/>
              </a:spcAft>
              <a:buNone/>
            </a:pPr>
            <a:endParaRPr/>
          </a:p>
        </p:txBody>
      </p:sp>
      <p:sp>
        <p:nvSpPr>
          <p:cNvPr id="685" name="Google Shape;685;gbcaee12939_6_46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bcaee12939_6_96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bcaee12939_6_96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29" name="Google Shape;1229;gbcaee12939_6_96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bcaee12939_6_97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gbcaee12939_6_97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a:t>ANSWER: B </a:t>
            </a:r>
            <a:endParaRPr/>
          </a:p>
          <a:p>
            <a:pPr marL="0" marR="0" lvl="0" indent="0" algn="l" rtl="0">
              <a:lnSpc>
                <a:spcPct val="100000"/>
              </a:lnSpc>
              <a:spcBef>
                <a:spcPts val="0"/>
              </a:spcBef>
              <a:spcAft>
                <a:spcPts val="0"/>
              </a:spcAft>
              <a:buClr>
                <a:schemeClr val="dk1"/>
              </a:buClr>
              <a:buSzPts val="1100"/>
              <a:buFont typeface="Calibri"/>
              <a:buNone/>
            </a:pPr>
            <a:r>
              <a:rPr lang="en-US" sz="1100"/>
              <a:t>Basic And Specified</a:t>
            </a:r>
            <a:endParaRPr/>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237" name="Google Shape;1237;gbcaee12939_6_97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bcaee12939_6_98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gbcaee12939_6_98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48" name="Google Shape;1248;gbcaee12939_6_98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bcaee12939_6_98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bcaee12939_6_98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TRUE</a:t>
            </a:r>
            <a:endParaRPr/>
          </a:p>
          <a:p>
            <a:pPr marL="0" lvl="0" indent="0" algn="l" rtl="0">
              <a:spcBef>
                <a:spcPts val="0"/>
              </a:spcBef>
              <a:spcAft>
                <a:spcPts val="0"/>
              </a:spcAft>
              <a:buNone/>
            </a:pPr>
            <a:r>
              <a:rPr lang="en-US"/>
              <a:t>It is not a hard requirement.  An agency could </a:t>
            </a:r>
            <a:endParaRPr/>
          </a:p>
          <a:p>
            <a:pPr marL="0" lvl="0" indent="0" algn="l" rtl="0">
              <a:spcBef>
                <a:spcPts val="0"/>
              </a:spcBef>
              <a:spcAft>
                <a:spcPts val="0"/>
              </a:spcAft>
              <a:buNone/>
            </a:pPr>
            <a:r>
              <a:rPr lang="en-US"/>
              <a:t>As an could employ alternative marking when it’s on it’s network, databases and drives  </a:t>
            </a:r>
            <a:endParaRPr/>
          </a:p>
          <a:p>
            <a:pPr marL="0" lvl="0" indent="0" algn="l" rtl="0">
              <a:spcBef>
                <a:spcPts val="0"/>
              </a:spcBef>
              <a:spcAft>
                <a:spcPts val="0"/>
              </a:spcAft>
              <a:buNone/>
            </a:pPr>
            <a:endParaRPr/>
          </a:p>
        </p:txBody>
      </p:sp>
      <p:sp>
        <p:nvSpPr>
          <p:cNvPr id="1256" name="Google Shape;1256;gbcaee12939_6_98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bcaee12939_6_99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bcaee12939_6_99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sz="1100"/>
              <a:t>*** people read from top to bottom</a:t>
            </a:r>
            <a:endParaRPr/>
          </a:p>
          <a:p>
            <a:pPr marL="0" lvl="0" indent="0" algn="l" rtl="0">
              <a:spcBef>
                <a:spcPts val="0"/>
              </a:spcBef>
              <a:spcAft>
                <a:spcPts val="0"/>
              </a:spcAft>
              <a:buNone/>
            </a:pPr>
            <a:r>
              <a:rPr lang="en-US" sz="1100"/>
              <a:t>****your attention will be brought the top of the page</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266" name="Google Shape;1266;gbcaee12939_6_99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bcaee12939_6_100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gbcaee12939_6_100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TRUE</a:t>
            </a:r>
            <a:endParaRPr/>
          </a:p>
        </p:txBody>
      </p:sp>
      <p:sp>
        <p:nvSpPr>
          <p:cNvPr id="1274" name="Google Shape;1274;gbcaee12939_6_100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bcaee12939_6_101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gbcaee12939_6_101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sz="1100"/>
              <a:t>*it is mandatory to include a banner marking on an email when it contains CUI</a:t>
            </a:r>
            <a:endParaRPr/>
          </a:p>
          <a:p>
            <a:pPr marL="0" lvl="0" indent="0" algn="l" rtl="0">
              <a:spcBef>
                <a:spcPts val="0"/>
              </a:spcBef>
              <a:spcAft>
                <a:spcPts val="0"/>
              </a:spcAft>
              <a:buNone/>
            </a:pPr>
            <a:r>
              <a:rPr lang="en-US" sz="1100"/>
              <a:t>*MAKE TRUE FALSE</a:t>
            </a:r>
            <a:endParaRPr/>
          </a:p>
          <a:p>
            <a:pPr marL="0" lvl="0" indent="0" algn="l" rtl="0">
              <a:spcBef>
                <a:spcPts val="0"/>
              </a:spcBef>
              <a:spcAft>
                <a:spcPts val="0"/>
              </a:spcAft>
              <a:buNone/>
            </a:pPr>
            <a:r>
              <a:rPr lang="en-US" sz="1100"/>
              <a:t>WHEN SENDING AN EMAIL IT IS MANDATORY TO INCLUDE ABANNER MARKING AS THE FIRST LINE OF TEXT</a:t>
            </a:r>
            <a:endParaRPr/>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283" name="Google Shape;1283;gbcaee12939_6_10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bcaee12939_6_102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bcaee12939_6_10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false</a:t>
            </a:r>
            <a:endParaRPr/>
          </a:p>
          <a:p>
            <a:pPr marL="0" lvl="0" indent="0" algn="l" rtl="0">
              <a:spcBef>
                <a:spcPts val="0"/>
              </a:spcBef>
              <a:spcAft>
                <a:spcPts val="0"/>
              </a:spcAft>
              <a:buNone/>
            </a:pPr>
            <a:r>
              <a:rPr lang="en-US"/>
              <a:t>Banner marking and optional Indicator Marking in the subject line</a:t>
            </a:r>
            <a:endParaRPr/>
          </a:p>
          <a:p>
            <a:pPr marL="0" lvl="0" indent="0" algn="l" rtl="0">
              <a:spcBef>
                <a:spcPts val="0"/>
              </a:spcBef>
              <a:spcAft>
                <a:spcPts val="0"/>
              </a:spcAft>
              <a:buNone/>
            </a:pPr>
            <a:r>
              <a:rPr lang="en-US"/>
              <a:t>You should also use and indicator and it MUST be encrypted</a:t>
            </a:r>
            <a:endParaRPr/>
          </a:p>
        </p:txBody>
      </p:sp>
      <p:sp>
        <p:nvSpPr>
          <p:cNvPr id="1291" name="Google Shape;1291;gbcaee12939_6_10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caee12939_6_3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bcaee12939_6_3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**WE mark to let the recipient know this information needs to be protected</a:t>
            </a:r>
            <a:endParaRPr/>
          </a:p>
          <a:p>
            <a:pPr marL="0" lvl="0" indent="0" algn="l" rtl="0">
              <a:spcBef>
                <a:spcPts val="0"/>
              </a:spcBef>
              <a:spcAft>
                <a:spcPts val="0"/>
              </a:spcAft>
              <a:buNone/>
            </a:pPr>
            <a:r>
              <a:rPr lang="en-US"/>
              <a:t>**CUI and worthy of protection</a:t>
            </a:r>
            <a:endParaRPr/>
          </a:p>
          <a:p>
            <a:pPr marL="0" lvl="0" indent="0" algn="l" rtl="0">
              <a:spcBef>
                <a:spcPts val="0"/>
              </a:spcBef>
              <a:spcAft>
                <a:spcPts val="0"/>
              </a:spcAft>
              <a:buNone/>
            </a:pPr>
            <a:r>
              <a:rPr lang="en-US"/>
              <a:t>**explain why we protect (because we need to streamline the markings for CUI)</a:t>
            </a:r>
            <a:endParaRPr/>
          </a:p>
          <a:p>
            <a:pPr marL="0" lvl="0" indent="0" algn="l" rtl="0">
              <a:spcBef>
                <a:spcPts val="0"/>
              </a:spcBef>
              <a:spcAft>
                <a:spcPts val="0"/>
              </a:spcAft>
              <a:buNone/>
            </a:pPr>
            <a:r>
              <a:rPr lang="en-US"/>
              <a:t>Groovy thing to say “ Marking is the first safeguard”</a:t>
            </a:r>
            <a:endParaRPr/>
          </a:p>
          <a:p>
            <a:pPr marL="0" lvl="0" indent="0" algn="l" rtl="0">
              <a:spcBef>
                <a:spcPts val="0"/>
              </a:spcBef>
              <a:spcAft>
                <a:spcPts val="0"/>
              </a:spcAft>
              <a:buNone/>
            </a:pPr>
            <a:endParaRPr/>
          </a:p>
        </p:txBody>
      </p:sp>
      <p:sp>
        <p:nvSpPr>
          <p:cNvPr id="223" name="Google Shape;223;gbcaee12939_6_3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bcaee12939_6_103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gbcaee12939_6_103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307" name="Google Shape;1307;gbcaee12939_6_103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bcaee12939_6_104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bcaee12939_6_104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FALSE</a:t>
            </a:r>
            <a:endParaRPr/>
          </a:p>
          <a:p>
            <a:pPr marL="0" lvl="0" indent="0" algn="l" rtl="0">
              <a:spcBef>
                <a:spcPts val="0"/>
              </a:spcBef>
              <a:spcAft>
                <a:spcPts val="0"/>
              </a:spcAft>
              <a:buNone/>
            </a:pPr>
            <a:r>
              <a:rPr lang="en-US"/>
              <a:t>You may use any form of mailing as long as you do NOT put CUI Markings on the outside of the item</a:t>
            </a:r>
            <a:endParaRPr/>
          </a:p>
          <a:p>
            <a:pPr marL="0" lvl="0" indent="0" algn="l" rtl="0">
              <a:spcBef>
                <a:spcPts val="0"/>
              </a:spcBef>
              <a:spcAft>
                <a:spcPts val="0"/>
              </a:spcAft>
              <a:buNone/>
            </a:pPr>
            <a:r>
              <a:rPr lang="en-US"/>
              <a:t>High recommend use in transit tracking</a:t>
            </a:r>
            <a:endParaRPr/>
          </a:p>
          <a:p>
            <a:pPr marL="0" lvl="0" indent="0" algn="l" rtl="0">
              <a:spcBef>
                <a:spcPts val="0"/>
              </a:spcBef>
              <a:spcAft>
                <a:spcPts val="0"/>
              </a:spcAft>
              <a:buNone/>
            </a:pPr>
            <a:endParaRPr/>
          </a:p>
        </p:txBody>
      </p:sp>
      <p:sp>
        <p:nvSpPr>
          <p:cNvPr id="1315" name="Google Shape;1315;gbcaee12939_6_104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bcaee12939_6_106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gbcaee12939_6_106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334" name="Google Shape;1334;gbcaee12939_6_106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bcaee12939_6_106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gbcaee12939_6_106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False</a:t>
            </a:r>
            <a:endParaRPr/>
          </a:p>
        </p:txBody>
      </p:sp>
      <p:sp>
        <p:nvSpPr>
          <p:cNvPr id="1342" name="Google Shape;1342;gbcaee12939_6_106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bcaee12939_6_108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3" name="Google Shape;1363;gbcaee12939_6_108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364" name="Google Shape;1364;gbcaee12939_6_108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bcaee12939_6_109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gbcaee12939_6_109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Answer: YES,  the coversheet is an acceptable alternative to a banner marking. </a:t>
            </a:r>
            <a:endParaRPr/>
          </a:p>
        </p:txBody>
      </p:sp>
      <p:sp>
        <p:nvSpPr>
          <p:cNvPr id="1372" name="Google Shape;1372;gbcaee12939_6_109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bcaee12939_6_110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gbcaee12939_6_110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382" name="Google Shape;1382;gbcaee12939_6_110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caee12939_6_4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bcaee12939_6_4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specified (</a:t>
            </a:r>
            <a:r>
              <a:rPr lang="en-US" sz="1200" b="1"/>
              <a:t>TAX, health, and privacy</a:t>
            </a:r>
            <a:r>
              <a:rPr lang="en-US" sz="1200"/>
              <a:t>).  </a:t>
            </a:r>
            <a:endParaRPr sz="1200"/>
          </a:p>
          <a:p>
            <a:pPr marL="0" lvl="0" indent="0" algn="l" rtl="0">
              <a:spcBef>
                <a:spcPts val="0"/>
              </a:spcBef>
              <a:spcAft>
                <a:spcPts val="0"/>
              </a:spcAft>
              <a:buNone/>
            </a:pPr>
            <a:endParaRPr/>
          </a:p>
        </p:txBody>
      </p:sp>
      <p:sp>
        <p:nvSpPr>
          <p:cNvPr id="234" name="Google Shape;234;gbcaee12939_6_4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bcaee12939_6_5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bcaee12939_6_5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a:t>
            </a:r>
            <a:r>
              <a:rPr lang="en-US" b="1"/>
              <a:t>Information that the agency was protecting prior to the program</a:t>
            </a:r>
            <a:endParaRPr/>
          </a:p>
          <a:p>
            <a:pPr marL="0" lvl="0" indent="0" algn="l" rtl="0">
              <a:spcBef>
                <a:spcPts val="0"/>
              </a:spcBef>
              <a:spcAft>
                <a:spcPts val="0"/>
              </a:spcAft>
              <a:buNone/>
            </a:pPr>
            <a:r>
              <a:rPr lang="en-US" b="1"/>
              <a:t>**the agency must determine what legacy information qualifies as CUI</a:t>
            </a:r>
            <a:endParaRPr/>
          </a:p>
          <a:p>
            <a:pPr marL="0" lvl="0" indent="0" algn="l" rtl="0">
              <a:spcBef>
                <a:spcPts val="0"/>
              </a:spcBef>
              <a:spcAft>
                <a:spcPts val="0"/>
              </a:spcAft>
              <a:buNone/>
            </a:pPr>
            <a:r>
              <a:rPr lang="en-US"/>
              <a:t>*it is likely marked due to sensitivity to the agency</a:t>
            </a:r>
            <a:endParaRPr/>
          </a:p>
          <a:p>
            <a:pPr marL="0" lvl="0" indent="0" algn="l" rtl="0">
              <a:spcBef>
                <a:spcPts val="0"/>
              </a:spcBef>
              <a:spcAft>
                <a:spcPts val="0"/>
              </a:spcAft>
              <a:buNone/>
            </a:pPr>
            <a:r>
              <a:rPr lang="en-US"/>
              <a:t>*blend both 6 and 7 together</a:t>
            </a:r>
            <a:endParaRPr/>
          </a:p>
          <a:p>
            <a:pPr marL="0" lvl="0" indent="0" algn="l" rtl="0">
              <a:spcBef>
                <a:spcPts val="0"/>
              </a:spcBef>
              <a:spcAft>
                <a:spcPts val="0"/>
              </a:spcAft>
              <a:buNone/>
            </a:pPr>
            <a:r>
              <a:rPr lang="en-US"/>
              <a:t>*most agencies have established a Legacy marking waiver (and what that means is and go to slide 7)</a:t>
            </a:r>
            <a:endParaRPr/>
          </a:p>
          <a:p>
            <a:pPr marL="0" lvl="0" indent="0" algn="l" rtl="0">
              <a:spcBef>
                <a:spcPts val="0"/>
              </a:spcBef>
              <a:spcAft>
                <a:spcPts val="0"/>
              </a:spcAft>
              <a:buNone/>
            </a:pPr>
            <a:endParaRPr/>
          </a:p>
        </p:txBody>
      </p:sp>
      <p:sp>
        <p:nvSpPr>
          <p:cNvPr id="244" name="Google Shape;244;gbcaee12939_6_5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caee12939_6_6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bcaee12939_6_6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***there are 3 kinds of waivers:  Legacy waiver (do not have to remark information that was marked PRIOR to the CUI program), Exigent circumstances waiver, limited marking waiver (excessively burdensome while the CUI remains within the agency’s control)</a:t>
            </a:r>
            <a:endParaRPr/>
          </a:p>
          <a:p>
            <a:pPr marL="0" lvl="0" indent="0" algn="l" rtl="0">
              <a:spcBef>
                <a:spcPts val="0"/>
              </a:spcBef>
              <a:spcAft>
                <a:spcPts val="0"/>
              </a:spcAft>
              <a:buNone/>
            </a:pPr>
            <a:r>
              <a:rPr lang="en-US" b="1"/>
              <a:t>***we are going to talk about legacy marking  waivers</a:t>
            </a:r>
            <a:endParaRPr/>
          </a:p>
          <a:p>
            <a:pPr marL="0" lvl="0" indent="0" algn="l" rtl="0">
              <a:spcBef>
                <a:spcPts val="0"/>
              </a:spcBef>
              <a:spcAft>
                <a:spcPts val="0"/>
              </a:spcAft>
              <a:buNone/>
            </a:pPr>
            <a:endParaRPr b="1"/>
          </a:p>
          <a:p>
            <a:pPr marL="0" lvl="0" indent="0" algn="l" rtl="0">
              <a:spcBef>
                <a:spcPts val="0"/>
              </a:spcBef>
              <a:spcAft>
                <a:spcPts val="0"/>
              </a:spcAft>
              <a:buNone/>
            </a:pPr>
            <a:r>
              <a:rPr lang="en-US"/>
              <a:t>***Some agencies have established waivers for legacy information that basically state that you do not need to remark this information unless you reuse of send out side your agency</a:t>
            </a:r>
            <a:endParaRPr/>
          </a:p>
          <a:p>
            <a:pPr marL="0" lvl="0" indent="0" algn="l" rtl="0">
              <a:spcBef>
                <a:spcPts val="0"/>
              </a:spcBef>
              <a:spcAft>
                <a:spcPts val="0"/>
              </a:spcAft>
              <a:buNone/>
            </a:pPr>
            <a:r>
              <a:rPr lang="en-US"/>
              <a:t>***</a:t>
            </a:r>
            <a:endParaRPr/>
          </a:p>
        </p:txBody>
      </p:sp>
      <p:sp>
        <p:nvSpPr>
          <p:cNvPr id="254" name="Google Shape;254;gbcaee12939_6_6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bcaee12939_6_7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bcaee12939_6_7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sz="1100"/>
              <a:t>***start with BASIC then SPECIFIED</a:t>
            </a:r>
            <a:endParaRPr sz="1100"/>
          </a:p>
          <a:p>
            <a:pPr marL="0" lvl="0" indent="0" algn="l" rtl="0">
              <a:spcBef>
                <a:spcPts val="0"/>
              </a:spcBef>
              <a:spcAft>
                <a:spcPts val="0"/>
              </a:spcAft>
              <a:buNone/>
            </a:pPr>
            <a:r>
              <a:rPr lang="en-US" sz="1100"/>
              <a:t>**Before Marking CUI, it is important to understand that there are two types of CUI,</a:t>
            </a:r>
            <a:endParaRPr/>
          </a:p>
          <a:p>
            <a:pPr marL="0" lvl="0" indent="0" algn="l" rtl="0">
              <a:spcBef>
                <a:spcPts val="0"/>
              </a:spcBef>
              <a:spcAft>
                <a:spcPts val="0"/>
              </a:spcAft>
              <a:buNone/>
            </a:pPr>
            <a:r>
              <a:rPr lang="en-US" sz="1100"/>
              <a:t>**CUI Specified is sensitive information for which laws, regulations and Government-wide polices – or authorities - call for specific protections.</a:t>
            </a:r>
            <a:endParaRPr/>
          </a:p>
          <a:p>
            <a:pPr marL="0" lvl="0" indent="0" algn="l" rtl="0">
              <a:spcBef>
                <a:spcPts val="0"/>
              </a:spcBef>
              <a:spcAft>
                <a:spcPts val="0"/>
              </a:spcAft>
              <a:buNone/>
            </a:pPr>
            <a:r>
              <a:rPr lang="en-US" sz="1100"/>
              <a:t>***For CUI Basic the authorities do not.</a:t>
            </a:r>
            <a:endParaRPr/>
          </a:p>
          <a:p>
            <a:pPr marL="0" lvl="0" indent="0" algn="l" rtl="0">
              <a:spcBef>
                <a:spcPts val="0"/>
              </a:spcBef>
              <a:spcAft>
                <a:spcPts val="0"/>
              </a:spcAft>
              <a:buNone/>
            </a:pPr>
            <a:r>
              <a:rPr lang="en-US" sz="1100"/>
              <a:t>***CUI Specified must be marked in a different way.</a:t>
            </a:r>
            <a:endParaRPr/>
          </a:p>
          <a:p>
            <a:pPr marL="0" lvl="0" indent="0" algn="l" rtl="0">
              <a:spcBef>
                <a:spcPts val="0"/>
              </a:spcBef>
              <a:spcAft>
                <a:spcPts val="0"/>
              </a:spcAft>
              <a:buNone/>
            </a:pPr>
            <a:r>
              <a:rPr lang="en-US" sz="1100"/>
              <a:t>*some kind of reason why you are protecting</a:t>
            </a:r>
            <a:endParaRPr/>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262" name="Google Shape;262;gbcaee12939_6_7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9"/>
        <p:cNvGrpSpPr/>
        <p:nvPr/>
      </p:nvGrpSpPr>
      <p:grpSpPr>
        <a:xfrm>
          <a:off x="0" y="0"/>
          <a:ext cx="0" cy="0"/>
          <a:chOff x="0" y="0"/>
          <a:chExt cx="0" cy="0"/>
        </a:xfrm>
      </p:grpSpPr>
      <p:pic>
        <p:nvPicPr>
          <p:cNvPr id="20" name="Google Shape;20;p57" descr="C:\Users\EleanorSmith\Documents\work\NARA\1805_NARA_CUI_new_front_cvr_final.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68"/>
          <p:cNvSpPr txBox="1">
            <a:spLocks noGrp="1"/>
          </p:cNvSpPr>
          <p:nvPr>
            <p:ph type="title"/>
          </p:nvPr>
        </p:nvSpPr>
        <p:spPr>
          <a:xfrm>
            <a:off x="1695460" y="273057"/>
            <a:ext cx="7296151" cy="727075"/>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8"/>
          <p:cNvSpPr txBox="1">
            <a:spLocks noGrp="1"/>
          </p:cNvSpPr>
          <p:nvPr>
            <p:ph type="body" idx="1"/>
          </p:nvPr>
        </p:nvSpPr>
        <p:spPr>
          <a:xfrm>
            <a:off x="3575060" y="1295405"/>
            <a:ext cx="5111751" cy="4830763"/>
          </a:xfrm>
          <a:prstGeom prst="rect">
            <a:avLst/>
          </a:prstGeom>
          <a:noFill/>
          <a:ln>
            <a:noFill/>
          </a:ln>
        </p:spPr>
        <p:txBody>
          <a:bodyPr spcFirstLastPara="1" wrap="square" lIns="91425" tIns="45700" rIns="91425" bIns="45700" anchor="t" anchorCtr="0">
            <a:noAutofit/>
          </a:bodyPr>
          <a:lstStyle>
            <a:lvl1pPr marL="457200" lvl="0" indent="-431800" algn="l">
              <a:lnSpc>
                <a:spcPct val="95000"/>
              </a:lnSpc>
              <a:spcBef>
                <a:spcPts val="640"/>
              </a:spcBef>
              <a:spcAft>
                <a:spcPts val="0"/>
              </a:spcAft>
              <a:buClr>
                <a:schemeClr val="dk1"/>
              </a:buClr>
              <a:buSzPts val="3200"/>
              <a:buChar char="▪"/>
              <a:defRPr sz="3200"/>
            </a:lvl1pPr>
            <a:lvl2pPr marL="914400" lvl="1" indent="-406400" algn="l">
              <a:spcBef>
                <a:spcPts val="300"/>
              </a:spcBef>
              <a:spcAft>
                <a:spcPts val="0"/>
              </a:spcAft>
              <a:buClr>
                <a:schemeClr val="dk1"/>
              </a:buClr>
              <a:buSzPts val="2800"/>
              <a:buFont typeface="Libre Franklin Thin"/>
              <a:buChar char="–"/>
              <a:defRPr sz="2800"/>
            </a:lvl2pPr>
            <a:lvl3pPr marL="1371600" lvl="2" indent="-381000" algn="l">
              <a:spcBef>
                <a:spcPts val="480"/>
              </a:spcBef>
              <a:spcAft>
                <a:spcPts val="0"/>
              </a:spcAft>
              <a:buClr>
                <a:schemeClr val="dk1"/>
              </a:buClr>
              <a:buSzPts val="2400"/>
              <a:buFont typeface="Libre Franklin Thin"/>
              <a:buChar char="•"/>
              <a:defRPr sz="2400"/>
            </a:lvl3pPr>
            <a:lvl4pPr marL="1828800" lvl="3" indent="-355600" algn="l">
              <a:spcBef>
                <a:spcPts val="400"/>
              </a:spcBef>
              <a:spcAft>
                <a:spcPts val="0"/>
              </a:spcAft>
              <a:buClr>
                <a:schemeClr val="dk1"/>
              </a:buClr>
              <a:buSzPts val="2000"/>
              <a:buFont typeface="Libre Franklin Thin"/>
              <a:buChar char="–"/>
              <a:defRPr sz="2000"/>
            </a:lvl4pPr>
            <a:lvl5pPr marL="2286000" lvl="4" indent="-355600" algn="l">
              <a:spcBef>
                <a:spcPts val="400"/>
              </a:spcBef>
              <a:spcAft>
                <a:spcPts val="0"/>
              </a:spcAft>
              <a:buClr>
                <a:schemeClr val="dk1"/>
              </a:buClr>
              <a:buSzPts val="2000"/>
              <a:buFont typeface="Libre Franklin Thin"/>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9" name="Google Shape;59;p68"/>
          <p:cNvSpPr txBox="1">
            <a:spLocks noGrp="1"/>
          </p:cNvSpPr>
          <p:nvPr>
            <p:ph type="body" idx="2"/>
          </p:nvPr>
        </p:nvSpPr>
        <p:spPr>
          <a:xfrm>
            <a:off x="457215" y="2254479"/>
            <a:ext cx="3008313" cy="3871686"/>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280"/>
              </a:spcBef>
              <a:spcAft>
                <a:spcPts val="0"/>
              </a:spcAft>
              <a:buClr>
                <a:schemeClr val="dk1"/>
              </a:buClr>
              <a:buSzPts val="1400"/>
              <a:buNone/>
              <a:defRPr sz="1400"/>
            </a:lvl1pPr>
            <a:lvl2pPr marL="914400" lvl="1" indent="-228600" algn="l">
              <a:spcBef>
                <a:spcPts val="300"/>
              </a:spcBef>
              <a:spcAft>
                <a:spcPts val="0"/>
              </a:spcAft>
              <a:buClr>
                <a:schemeClr val="dk1"/>
              </a:buClr>
              <a:buSzPts val="1200"/>
              <a:buFont typeface="Libre Franklin Thin"/>
              <a:buNone/>
              <a:defRPr sz="1200"/>
            </a:lvl2pPr>
            <a:lvl3pPr marL="1371600" lvl="2" indent="-228600" algn="l">
              <a:spcBef>
                <a:spcPts val="200"/>
              </a:spcBef>
              <a:spcAft>
                <a:spcPts val="0"/>
              </a:spcAft>
              <a:buClr>
                <a:schemeClr val="dk1"/>
              </a:buClr>
              <a:buSzPts val="1000"/>
              <a:buFont typeface="Libre Franklin Thin"/>
              <a:buNone/>
              <a:defRPr sz="1000"/>
            </a:lvl3pPr>
            <a:lvl4pPr marL="1828800" lvl="3" indent="-228600" algn="l">
              <a:spcBef>
                <a:spcPts val="180"/>
              </a:spcBef>
              <a:spcAft>
                <a:spcPts val="0"/>
              </a:spcAft>
              <a:buClr>
                <a:schemeClr val="dk1"/>
              </a:buClr>
              <a:buSzPts val="900"/>
              <a:buFont typeface="Libre Franklin Thin"/>
              <a:buNone/>
              <a:defRPr sz="900"/>
            </a:lvl4pPr>
            <a:lvl5pPr marL="2286000" lvl="4" indent="-228600" algn="l">
              <a:spcBef>
                <a:spcPts val="180"/>
              </a:spcBef>
              <a:spcAft>
                <a:spcPts val="0"/>
              </a:spcAft>
              <a:buClr>
                <a:schemeClr val="dk1"/>
              </a:buClr>
              <a:buSzPts val="900"/>
              <a:buFont typeface="Libre Franklin Thin"/>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0" name="Google Shape;60;p68"/>
          <p:cNvSpPr txBox="1">
            <a:spLocks noGrp="1"/>
          </p:cNvSpPr>
          <p:nvPr>
            <p:ph type="dt" idx="10"/>
          </p:nvPr>
        </p:nvSpPr>
        <p:spPr>
          <a:xfrm>
            <a:off x="457200" y="6604008"/>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68"/>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68"/>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69"/>
          <p:cNvSpPr txBox="1">
            <a:spLocks noGrp="1"/>
          </p:cNvSpPr>
          <p:nvPr>
            <p:ph type="title"/>
          </p:nvPr>
        </p:nvSpPr>
        <p:spPr>
          <a:xfrm>
            <a:off x="1792288" y="4800604"/>
            <a:ext cx="5486400" cy="566738"/>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95000"/>
              </a:lnSpc>
              <a:spcBef>
                <a:spcPts val="640"/>
              </a:spcBef>
              <a:spcAft>
                <a:spcPts val="0"/>
              </a:spcAft>
              <a:buClr>
                <a:schemeClr val="dk1"/>
              </a:buClr>
              <a:buSzPts val="3200"/>
              <a:buFont typeface="Noto Sans Symbols"/>
              <a:buNone/>
              <a:defRPr sz="3200" b="0" i="0" u="none" strike="noStrike" cap="none">
                <a:solidFill>
                  <a:schemeClr val="dk1"/>
                </a:solidFill>
                <a:latin typeface="Libre Franklin Thin"/>
                <a:ea typeface="Libre Franklin Thin"/>
                <a:cs typeface="Libre Franklin Thin"/>
                <a:sym typeface="Libre Franklin Thin"/>
              </a:defRPr>
            </a:lvl1pPr>
            <a:lvl2pPr marR="0" lvl="1" algn="l" rtl="0">
              <a:spcBef>
                <a:spcPts val="300"/>
              </a:spcBef>
              <a:spcAft>
                <a:spcPts val="0"/>
              </a:spcAft>
              <a:buClr>
                <a:schemeClr val="dk1"/>
              </a:buClr>
              <a:buSzPts val="2800"/>
              <a:buFont typeface="Libre Franklin Thin"/>
              <a:buNone/>
              <a:defRPr sz="2800" b="0" i="0" u="none" strike="noStrike" cap="none">
                <a:solidFill>
                  <a:schemeClr val="dk1"/>
                </a:solidFill>
                <a:latin typeface="Libre Franklin Thin"/>
                <a:ea typeface="Libre Franklin Thin"/>
                <a:cs typeface="Libre Franklin Thin"/>
                <a:sym typeface="Libre Franklin Thin"/>
              </a:defRPr>
            </a:lvl2pPr>
            <a:lvl3pPr marR="0" lvl="2" algn="l" rtl="0">
              <a:spcBef>
                <a:spcPts val="480"/>
              </a:spcBef>
              <a:spcAft>
                <a:spcPts val="0"/>
              </a:spcAft>
              <a:buClr>
                <a:schemeClr val="dk1"/>
              </a:buClr>
              <a:buSzPts val="2400"/>
              <a:buFont typeface="Libre Franklin Thin"/>
              <a:buNone/>
              <a:defRPr sz="2400" b="0" i="0" u="none" strike="noStrike" cap="none">
                <a:solidFill>
                  <a:schemeClr val="dk1"/>
                </a:solidFill>
                <a:latin typeface="Libre Franklin Thin"/>
                <a:ea typeface="Libre Franklin Thin"/>
                <a:cs typeface="Libre Franklin Thin"/>
                <a:sym typeface="Libre Franklin Thin"/>
              </a:defRPr>
            </a:lvl3pPr>
            <a:lvl4pPr marR="0" lvl="3" algn="l" rtl="0">
              <a:spcBef>
                <a:spcPts val="400"/>
              </a:spcBef>
              <a:spcAft>
                <a:spcPts val="0"/>
              </a:spcAft>
              <a:buClr>
                <a:schemeClr val="dk1"/>
              </a:buClr>
              <a:buSzPts val="2000"/>
              <a:buFont typeface="Libre Franklin Thin"/>
              <a:buNone/>
              <a:defRPr sz="2000" b="0" i="0" u="none" strike="noStrike" cap="none">
                <a:solidFill>
                  <a:schemeClr val="dk1"/>
                </a:solidFill>
                <a:latin typeface="Libre Franklin Thin"/>
                <a:ea typeface="Libre Franklin Thin"/>
                <a:cs typeface="Libre Franklin Thin"/>
                <a:sym typeface="Libre Franklin Thin"/>
              </a:defRPr>
            </a:lvl4pPr>
            <a:lvl5pPr marR="0" lvl="4" algn="l" rtl="0">
              <a:spcBef>
                <a:spcPts val="400"/>
              </a:spcBef>
              <a:spcAft>
                <a:spcPts val="0"/>
              </a:spcAft>
              <a:buClr>
                <a:schemeClr val="dk1"/>
              </a:buClr>
              <a:buSzPts val="2000"/>
              <a:buFont typeface="Libre Franklin Thin"/>
              <a:buNone/>
              <a:defRPr sz="2000" b="0" i="0" u="none" strike="noStrike" cap="none">
                <a:solidFill>
                  <a:schemeClr val="dk1"/>
                </a:solidFill>
                <a:latin typeface="Libre Franklin Thin"/>
                <a:ea typeface="Libre Franklin Thin"/>
                <a:cs typeface="Libre Franklin Thin"/>
                <a:sym typeface="Libre Franklin Thin"/>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69"/>
          <p:cNvSpPr txBox="1">
            <a:spLocks noGrp="1"/>
          </p:cNvSpPr>
          <p:nvPr>
            <p:ph type="body" idx="1"/>
          </p:nvPr>
        </p:nvSpPr>
        <p:spPr>
          <a:xfrm>
            <a:off x="1792288" y="5367342"/>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280"/>
              </a:spcBef>
              <a:spcAft>
                <a:spcPts val="0"/>
              </a:spcAft>
              <a:buClr>
                <a:schemeClr val="dk1"/>
              </a:buClr>
              <a:buSzPts val="1400"/>
              <a:buNone/>
              <a:defRPr sz="1400"/>
            </a:lvl1pPr>
            <a:lvl2pPr marL="914400" lvl="1" indent="-228600" algn="l">
              <a:spcBef>
                <a:spcPts val="300"/>
              </a:spcBef>
              <a:spcAft>
                <a:spcPts val="0"/>
              </a:spcAft>
              <a:buClr>
                <a:schemeClr val="dk1"/>
              </a:buClr>
              <a:buSzPts val="1200"/>
              <a:buFont typeface="Libre Franklin Thin"/>
              <a:buNone/>
              <a:defRPr sz="1200"/>
            </a:lvl2pPr>
            <a:lvl3pPr marL="1371600" lvl="2" indent="-228600" algn="l">
              <a:spcBef>
                <a:spcPts val="200"/>
              </a:spcBef>
              <a:spcAft>
                <a:spcPts val="0"/>
              </a:spcAft>
              <a:buClr>
                <a:schemeClr val="dk1"/>
              </a:buClr>
              <a:buSzPts val="1000"/>
              <a:buFont typeface="Libre Franklin Thin"/>
              <a:buNone/>
              <a:defRPr sz="1000"/>
            </a:lvl3pPr>
            <a:lvl4pPr marL="1828800" lvl="3" indent="-228600" algn="l">
              <a:spcBef>
                <a:spcPts val="180"/>
              </a:spcBef>
              <a:spcAft>
                <a:spcPts val="0"/>
              </a:spcAft>
              <a:buClr>
                <a:schemeClr val="dk1"/>
              </a:buClr>
              <a:buSzPts val="900"/>
              <a:buFont typeface="Libre Franklin Thin"/>
              <a:buNone/>
              <a:defRPr sz="900"/>
            </a:lvl4pPr>
            <a:lvl5pPr marL="2286000" lvl="4" indent="-228600" algn="l">
              <a:spcBef>
                <a:spcPts val="180"/>
              </a:spcBef>
              <a:spcAft>
                <a:spcPts val="0"/>
              </a:spcAft>
              <a:buClr>
                <a:schemeClr val="dk1"/>
              </a:buClr>
              <a:buSzPts val="900"/>
              <a:buFont typeface="Libre Franklin Thin"/>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7" name="Google Shape;67;p69"/>
          <p:cNvSpPr txBox="1">
            <a:spLocks noGrp="1"/>
          </p:cNvSpPr>
          <p:nvPr>
            <p:ph type="dt" idx="10"/>
          </p:nvPr>
        </p:nvSpPr>
        <p:spPr>
          <a:xfrm>
            <a:off x="457200" y="6604008"/>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69"/>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6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7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0"/>
          <p:cNvSpPr txBox="1">
            <a:spLocks noGrp="1"/>
          </p:cNvSpPr>
          <p:nvPr>
            <p:ph type="body" idx="1"/>
          </p:nvPr>
        </p:nvSpPr>
        <p:spPr>
          <a:xfrm rot="5400000">
            <a:off x="2014543" y="-785807"/>
            <a:ext cx="5143501" cy="8791575"/>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70"/>
          <p:cNvSpPr txBox="1">
            <a:spLocks noGrp="1"/>
          </p:cNvSpPr>
          <p:nvPr>
            <p:ph type="dt" idx="10"/>
          </p:nvPr>
        </p:nvSpPr>
        <p:spPr>
          <a:xfrm>
            <a:off x="457200" y="6604008"/>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70"/>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70"/>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71"/>
          <p:cNvSpPr txBox="1">
            <a:spLocks noGrp="1"/>
          </p:cNvSpPr>
          <p:nvPr>
            <p:ph type="title"/>
          </p:nvPr>
        </p:nvSpPr>
        <p:spPr>
          <a:xfrm rot="5400000">
            <a:off x="5191125" y="2762250"/>
            <a:ext cx="4933950" cy="2057400"/>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1"/>
          <p:cNvSpPr txBox="1">
            <a:spLocks noGrp="1"/>
          </p:cNvSpPr>
          <p:nvPr>
            <p:ph type="body" idx="1"/>
          </p:nvPr>
        </p:nvSpPr>
        <p:spPr>
          <a:xfrm rot="5400000">
            <a:off x="1000125" y="781050"/>
            <a:ext cx="4933950" cy="6019800"/>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71"/>
          <p:cNvSpPr txBox="1">
            <a:spLocks noGrp="1"/>
          </p:cNvSpPr>
          <p:nvPr>
            <p:ph type="dt" idx="10"/>
          </p:nvPr>
        </p:nvSpPr>
        <p:spPr>
          <a:xfrm>
            <a:off x="457200" y="6604008"/>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71"/>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71"/>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82"/>
        <p:cNvGrpSpPr/>
        <p:nvPr/>
      </p:nvGrpSpPr>
      <p:grpSpPr>
        <a:xfrm>
          <a:off x="0" y="0"/>
          <a:ext cx="0" cy="0"/>
          <a:chOff x="0" y="0"/>
          <a:chExt cx="0" cy="0"/>
        </a:xfrm>
      </p:grpSpPr>
      <p:sp>
        <p:nvSpPr>
          <p:cNvPr id="83" name="Google Shape;83;p72"/>
          <p:cNvSpPr txBox="1">
            <a:spLocks noGrp="1"/>
          </p:cNvSpPr>
          <p:nvPr>
            <p:ph type="title"/>
          </p:nvPr>
        </p:nvSpPr>
        <p:spPr>
          <a:xfrm>
            <a:off x="1676400" y="274638"/>
            <a:ext cx="6629400" cy="868362"/>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2"/>
          <p:cNvSpPr txBox="1">
            <a:spLocks noGrp="1"/>
          </p:cNvSpPr>
          <p:nvPr>
            <p:ph type="dt" idx="10"/>
          </p:nvPr>
        </p:nvSpPr>
        <p:spPr>
          <a:xfrm>
            <a:off x="457200" y="6477007"/>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72"/>
          <p:cNvSpPr txBox="1">
            <a:spLocks noGrp="1"/>
          </p:cNvSpPr>
          <p:nvPr>
            <p:ph type="ftr" idx="11"/>
          </p:nvPr>
        </p:nvSpPr>
        <p:spPr>
          <a:xfrm>
            <a:off x="3124200" y="6477007"/>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72"/>
          <p:cNvSpPr txBox="1">
            <a:spLocks noGrp="1"/>
          </p:cNvSpPr>
          <p:nvPr>
            <p:ph type="sldNum" idx="12"/>
          </p:nvPr>
        </p:nvSpPr>
        <p:spPr>
          <a:xfrm>
            <a:off x="6553200" y="6477007"/>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End Slide">
  <p:cSld name="1_End Slide">
    <p:spTree>
      <p:nvGrpSpPr>
        <p:cNvPr id="1" name="Shape 87"/>
        <p:cNvGrpSpPr/>
        <p:nvPr/>
      </p:nvGrpSpPr>
      <p:grpSpPr>
        <a:xfrm>
          <a:off x="0" y="0"/>
          <a:ext cx="0" cy="0"/>
          <a:chOff x="0" y="0"/>
          <a:chExt cx="0" cy="0"/>
        </a:xfrm>
      </p:grpSpPr>
      <p:pic>
        <p:nvPicPr>
          <p:cNvPr id="88" name="Google Shape;88;p73" descr="C:\Users\esmith\AppData\Local\Microsoft\Windows\Temporary Internet Files\Content.Outlook\4KZZ3KAQ\1805_NARA_CUI_new_back_cover_V2 (3).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89"/>
        <p:cNvGrpSpPr/>
        <p:nvPr/>
      </p:nvGrpSpPr>
      <p:grpSpPr>
        <a:xfrm>
          <a:off x="0" y="0"/>
          <a:ext cx="0" cy="0"/>
          <a:chOff x="0" y="0"/>
          <a:chExt cx="0" cy="0"/>
        </a:xfrm>
      </p:grpSpPr>
      <p:pic>
        <p:nvPicPr>
          <p:cNvPr id="90" name="Google Shape;90;p74" descr="C:\Users\EleanorSmith\Documents\work\NARA\1805_NARA_CUI_new_front_cvr_final.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End Slide">
  <p:cSld name="2_End Slide">
    <p:spTree>
      <p:nvGrpSpPr>
        <p:cNvPr id="1" name="Shape 91"/>
        <p:cNvGrpSpPr/>
        <p:nvPr/>
      </p:nvGrpSpPr>
      <p:grpSpPr>
        <a:xfrm>
          <a:off x="0" y="0"/>
          <a:ext cx="0" cy="0"/>
          <a:chOff x="0" y="0"/>
          <a:chExt cx="0" cy="0"/>
        </a:xfrm>
      </p:grpSpPr>
      <p:pic>
        <p:nvPicPr>
          <p:cNvPr id="92" name="Google Shape;92;p75" descr="C:\Users\esmith\AppData\Local\Microsoft\Windows\Temporary Internet Files\Content.Outlook\4KZZ3KAQ\1805_NARA_CUI_new_back_cover_V2 (3).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End Slide">
  <p:cSld name="3_End Slide">
    <p:spTree>
      <p:nvGrpSpPr>
        <p:cNvPr id="1" name="Shape 93"/>
        <p:cNvGrpSpPr/>
        <p:nvPr/>
      </p:nvGrpSpPr>
      <p:grpSpPr>
        <a:xfrm>
          <a:off x="0" y="0"/>
          <a:ext cx="0" cy="0"/>
          <a:chOff x="0" y="0"/>
          <a:chExt cx="0" cy="0"/>
        </a:xfrm>
      </p:grpSpPr>
      <p:pic>
        <p:nvPicPr>
          <p:cNvPr id="94" name="Google Shape;94;p76" descr="C:\Users\esmith\AppData\Local\Microsoft\Windows\Temporary Internet Files\Content.Outlook\4KZZ3KAQ\1805_NARA_CUI_new_back_cover_V2 (3).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95"/>
        <p:cNvGrpSpPr/>
        <p:nvPr/>
      </p:nvGrpSpPr>
      <p:grpSpPr>
        <a:xfrm>
          <a:off x="0" y="0"/>
          <a:ext cx="0" cy="0"/>
          <a:chOff x="0" y="0"/>
          <a:chExt cx="0" cy="0"/>
        </a:xfrm>
      </p:grpSpPr>
      <p:pic>
        <p:nvPicPr>
          <p:cNvPr id="96" name="Google Shape;96;p77" descr="C:\Users\EleanorSmith\Documents\work\NARA\1805_NARA_CUI_new_front_cvr_final.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8"/>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190506" y="1038230"/>
            <a:ext cx="8791575" cy="5143501"/>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8"/>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rgbClr val="FFFFFF"/>
                </a:solidFill>
                <a:latin typeface="Libre Franklin"/>
                <a:ea typeface="Libre Franklin"/>
                <a:cs typeface="Libre Franklin"/>
                <a:sym typeface="Libre Franklin"/>
              </a:defRPr>
            </a:lvl1pPr>
            <a:lvl2pPr marL="0" lvl="1" indent="0" algn="r">
              <a:spcBef>
                <a:spcPts val="0"/>
              </a:spcBef>
              <a:buNone/>
              <a:defRPr sz="1400" b="0" i="0" u="none" strike="noStrike" cap="none">
                <a:solidFill>
                  <a:srgbClr val="FFFFFF"/>
                </a:solidFill>
                <a:latin typeface="Libre Franklin"/>
                <a:ea typeface="Libre Franklin"/>
                <a:cs typeface="Libre Franklin"/>
                <a:sym typeface="Libre Franklin"/>
              </a:defRPr>
            </a:lvl2pPr>
            <a:lvl3pPr marL="0" lvl="2" indent="0" algn="r">
              <a:spcBef>
                <a:spcPts val="0"/>
              </a:spcBef>
              <a:buNone/>
              <a:defRPr sz="1400" b="0" i="0" u="none" strike="noStrike" cap="none">
                <a:solidFill>
                  <a:srgbClr val="FFFFFF"/>
                </a:solidFill>
                <a:latin typeface="Libre Franklin"/>
                <a:ea typeface="Libre Franklin"/>
                <a:cs typeface="Libre Franklin"/>
                <a:sym typeface="Libre Franklin"/>
              </a:defRPr>
            </a:lvl3pPr>
            <a:lvl4pPr marL="0" lvl="3" indent="0" algn="r">
              <a:spcBef>
                <a:spcPts val="0"/>
              </a:spcBef>
              <a:buNone/>
              <a:defRPr sz="1400" b="0" i="0" u="none" strike="noStrike" cap="none">
                <a:solidFill>
                  <a:srgbClr val="FFFFFF"/>
                </a:solidFill>
                <a:latin typeface="Libre Franklin"/>
                <a:ea typeface="Libre Franklin"/>
                <a:cs typeface="Libre Franklin"/>
                <a:sym typeface="Libre Franklin"/>
              </a:defRPr>
            </a:lvl4pPr>
            <a:lvl5pPr marL="0" lvl="4" indent="0" algn="r">
              <a:spcBef>
                <a:spcPts val="0"/>
              </a:spcBef>
              <a:buNone/>
              <a:defRPr sz="1400" b="0" i="0" u="none" strike="noStrike" cap="none">
                <a:solidFill>
                  <a:srgbClr val="FFFFFF"/>
                </a:solidFill>
                <a:latin typeface="Libre Franklin"/>
                <a:ea typeface="Libre Franklin"/>
                <a:cs typeface="Libre Franklin"/>
                <a:sym typeface="Libre Franklin"/>
              </a:defRPr>
            </a:lvl5pPr>
            <a:lvl6pPr marL="0" lvl="5" indent="0" algn="r">
              <a:spcBef>
                <a:spcPts val="0"/>
              </a:spcBef>
              <a:buNone/>
              <a:defRPr sz="1400" b="0" i="0" u="none" strike="noStrike" cap="none">
                <a:solidFill>
                  <a:srgbClr val="FFFFFF"/>
                </a:solidFill>
                <a:latin typeface="Libre Franklin"/>
                <a:ea typeface="Libre Franklin"/>
                <a:cs typeface="Libre Franklin"/>
                <a:sym typeface="Libre Franklin"/>
              </a:defRPr>
            </a:lvl6pPr>
            <a:lvl7pPr marL="0" lvl="6" indent="0" algn="r">
              <a:spcBef>
                <a:spcPts val="0"/>
              </a:spcBef>
              <a:buNone/>
              <a:defRPr sz="1400" b="0" i="0" u="none" strike="noStrike" cap="none">
                <a:solidFill>
                  <a:srgbClr val="FFFFFF"/>
                </a:solidFill>
                <a:latin typeface="Libre Franklin"/>
                <a:ea typeface="Libre Franklin"/>
                <a:cs typeface="Libre Franklin"/>
                <a:sym typeface="Libre Franklin"/>
              </a:defRPr>
            </a:lvl7pPr>
            <a:lvl8pPr marL="0" lvl="7" indent="0" algn="r">
              <a:spcBef>
                <a:spcPts val="0"/>
              </a:spcBef>
              <a:buNone/>
              <a:defRPr sz="1400" b="0" i="0" u="none" strike="noStrike" cap="none">
                <a:solidFill>
                  <a:srgbClr val="FFFFFF"/>
                </a:solidFill>
                <a:latin typeface="Libre Franklin"/>
                <a:ea typeface="Libre Franklin"/>
                <a:cs typeface="Libre Franklin"/>
                <a:sym typeface="Libre Franklin"/>
              </a:defRPr>
            </a:lvl8pPr>
            <a:lvl9pPr marL="0" lvl="8" indent="0" algn="r">
              <a:spcBef>
                <a:spcPts val="0"/>
              </a:spcBef>
              <a:buNone/>
              <a:defRPr sz="1400" b="0" i="0" u="none" strike="noStrike" cap="none">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p60"/>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60"/>
          <p:cNvSpPr txBox="1">
            <a:spLocks noGrp="1"/>
          </p:cNvSpPr>
          <p:nvPr>
            <p:ph type="body" idx="1"/>
          </p:nvPr>
        </p:nvSpPr>
        <p:spPr>
          <a:xfrm>
            <a:off x="190499" y="1038225"/>
            <a:ext cx="8791575" cy="5143501"/>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60"/>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11"/>
        <p:cNvGrpSpPr/>
        <p:nvPr/>
      </p:nvGrpSpPr>
      <p:grpSpPr>
        <a:xfrm>
          <a:off x="0" y="0"/>
          <a:ext cx="0" cy="0"/>
          <a:chOff x="0" y="0"/>
          <a:chExt cx="0" cy="0"/>
        </a:xfrm>
      </p:grpSpPr>
      <p:pic>
        <p:nvPicPr>
          <p:cNvPr id="112" name="Google Shape;112;p78" descr="C:\Users\EleanorSmith\Documents\work\NARA\1805_NARA_CUI_new_front_cvr_final.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3" name="Google Shape;113;p78"/>
          <p:cNvSpPr/>
          <p:nvPr/>
        </p:nvSpPr>
        <p:spPr>
          <a:xfrm>
            <a:off x="681789" y="1820779"/>
            <a:ext cx="3336758" cy="449179"/>
          </a:xfrm>
          <a:prstGeom prst="rect">
            <a:avLst/>
          </a:prstGeom>
          <a:solidFill>
            <a:srgbClr val="0141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79"/>
          <p:cNvSpPr txBox="1">
            <a:spLocks noGrp="1"/>
          </p:cNvSpPr>
          <p:nvPr>
            <p:ph type="title"/>
          </p:nvPr>
        </p:nvSpPr>
        <p:spPr>
          <a:xfrm>
            <a:off x="722313" y="4406903"/>
            <a:ext cx="7772400" cy="1362075"/>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7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00"/>
              </a:spcBef>
              <a:spcAft>
                <a:spcPts val="0"/>
              </a:spcAft>
              <a:buClr>
                <a:schemeClr val="dk1"/>
              </a:buClr>
              <a:buSzPts val="2000"/>
              <a:buNone/>
              <a:defRPr sz="2000"/>
            </a:lvl1pPr>
            <a:lvl2pPr marL="914400" lvl="1" indent="-228600" algn="l">
              <a:spcBef>
                <a:spcPts val="300"/>
              </a:spcBef>
              <a:spcAft>
                <a:spcPts val="0"/>
              </a:spcAft>
              <a:buClr>
                <a:schemeClr val="dk1"/>
              </a:buClr>
              <a:buSzPts val="1800"/>
              <a:buFont typeface="Libre Franklin Thin"/>
              <a:buNone/>
              <a:defRPr sz="1800"/>
            </a:lvl2pPr>
            <a:lvl3pPr marL="1371600" lvl="2" indent="-228600" algn="l">
              <a:spcBef>
                <a:spcPts val="320"/>
              </a:spcBef>
              <a:spcAft>
                <a:spcPts val="0"/>
              </a:spcAft>
              <a:buClr>
                <a:schemeClr val="dk1"/>
              </a:buClr>
              <a:buSzPts val="1600"/>
              <a:buFont typeface="Libre Franklin Thin"/>
              <a:buNone/>
              <a:defRPr sz="1600"/>
            </a:lvl3pPr>
            <a:lvl4pPr marL="1828800" lvl="3" indent="-228600" algn="l">
              <a:spcBef>
                <a:spcPts val="280"/>
              </a:spcBef>
              <a:spcAft>
                <a:spcPts val="0"/>
              </a:spcAft>
              <a:buClr>
                <a:schemeClr val="dk1"/>
              </a:buClr>
              <a:buSzPts val="1400"/>
              <a:buFont typeface="Libre Franklin Thin"/>
              <a:buNone/>
              <a:defRPr sz="1400"/>
            </a:lvl4pPr>
            <a:lvl5pPr marL="2286000" lvl="4" indent="-228600" algn="l">
              <a:spcBef>
                <a:spcPts val="280"/>
              </a:spcBef>
              <a:spcAft>
                <a:spcPts val="0"/>
              </a:spcAft>
              <a:buClr>
                <a:schemeClr val="dk1"/>
              </a:buClr>
              <a:buSzPts val="1400"/>
              <a:buFont typeface="Libre Franklin Thin"/>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17" name="Google Shape;117;p79"/>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79"/>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
        <p:cNvGrpSpPr/>
        <p:nvPr/>
      </p:nvGrpSpPr>
      <p:grpSpPr>
        <a:xfrm>
          <a:off x="0" y="0"/>
          <a:ext cx="0" cy="0"/>
          <a:chOff x="0" y="0"/>
          <a:chExt cx="0" cy="0"/>
        </a:xfrm>
      </p:grpSpPr>
      <p:sp>
        <p:nvSpPr>
          <p:cNvPr id="120" name="Google Shape;120;p80"/>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80"/>
          <p:cNvSpPr txBox="1">
            <a:spLocks noGrp="1"/>
          </p:cNvSpPr>
          <p:nvPr>
            <p:ph type="body" idx="1"/>
          </p:nvPr>
        </p:nvSpPr>
        <p:spPr>
          <a:xfrm>
            <a:off x="457200" y="1447800"/>
            <a:ext cx="4038600" cy="4949825"/>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560"/>
              </a:spcBef>
              <a:spcAft>
                <a:spcPts val="0"/>
              </a:spcAft>
              <a:buClr>
                <a:schemeClr val="dk1"/>
              </a:buClr>
              <a:buSzPts val="2800"/>
              <a:buChar char="▪"/>
              <a:defRPr sz="2800"/>
            </a:lvl1pPr>
            <a:lvl2pPr marL="914400" lvl="1" indent="-381000" algn="l">
              <a:spcBef>
                <a:spcPts val="300"/>
              </a:spcBef>
              <a:spcAft>
                <a:spcPts val="0"/>
              </a:spcAft>
              <a:buClr>
                <a:schemeClr val="dk1"/>
              </a:buClr>
              <a:buSzPts val="2400"/>
              <a:buFont typeface="Libre Franklin Thin"/>
              <a:buChar char="–"/>
              <a:defRPr sz="2400"/>
            </a:lvl2pPr>
            <a:lvl3pPr marL="1371600" lvl="2" indent="-355600" algn="l">
              <a:spcBef>
                <a:spcPts val="400"/>
              </a:spcBef>
              <a:spcAft>
                <a:spcPts val="0"/>
              </a:spcAft>
              <a:buClr>
                <a:schemeClr val="dk1"/>
              </a:buClr>
              <a:buSzPts val="2000"/>
              <a:buFont typeface="Libre Franklin Thin"/>
              <a:buChar char="•"/>
              <a:defRPr sz="2000"/>
            </a:lvl3pPr>
            <a:lvl4pPr marL="1828800" lvl="3" indent="-342900" algn="l">
              <a:spcBef>
                <a:spcPts val="360"/>
              </a:spcBef>
              <a:spcAft>
                <a:spcPts val="0"/>
              </a:spcAft>
              <a:buClr>
                <a:schemeClr val="dk1"/>
              </a:buClr>
              <a:buSzPts val="1800"/>
              <a:buFont typeface="Libre Franklin Thin"/>
              <a:buChar char="–"/>
              <a:defRPr sz="1800"/>
            </a:lvl4pPr>
            <a:lvl5pPr marL="2286000" lvl="4" indent="-342900" algn="l">
              <a:spcBef>
                <a:spcPts val="360"/>
              </a:spcBef>
              <a:spcAft>
                <a:spcPts val="0"/>
              </a:spcAft>
              <a:buClr>
                <a:schemeClr val="dk1"/>
              </a:buClr>
              <a:buSzPts val="1800"/>
              <a:buFont typeface="Libre Franklin Thin"/>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22" name="Google Shape;122;p80"/>
          <p:cNvSpPr txBox="1">
            <a:spLocks noGrp="1"/>
          </p:cNvSpPr>
          <p:nvPr>
            <p:ph type="body" idx="2"/>
          </p:nvPr>
        </p:nvSpPr>
        <p:spPr>
          <a:xfrm>
            <a:off x="4648200" y="1447800"/>
            <a:ext cx="4038600" cy="4949825"/>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560"/>
              </a:spcBef>
              <a:spcAft>
                <a:spcPts val="0"/>
              </a:spcAft>
              <a:buClr>
                <a:schemeClr val="dk1"/>
              </a:buClr>
              <a:buSzPts val="2800"/>
              <a:buChar char="▪"/>
              <a:defRPr sz="2800"/>
            </a:lvl1pPr>
            <a:lvl2pPr marL="914400" lvl="1" indent="-381000" algn="l">
              <a:spcBef>
                <a:spcPts val="300"/>
              </a:spcBef>
              <a:spcAft>
                <a:spcPts val="0"/>
              </a:spcAft>
              <a:buClr>
                <a:schemeClr val="dk1"/>
              </a:buClr>
              <a:buSzPts val="2400"/>
              <a:buFont typeface="Libre Franklin Thin"/>
              <a:buChar char="–"/>
              <a:defRPr sz="2400"/>
            </a:lvl2pPr>
            <a:lvl3pPr marL="1371600" lvl="2" indent="-355600" algn="l">
              <a:spcBef>
                <a:spcPts val="400"/>
              </a:spcBef>
              <a:spcAft>
                <a:spcPts val="0"/>
              </a:spcAft>
              <a:buClr>
                <a:schemeClr val="dk1"/>
              </a:buClr>
              <a:buSzPts val="2000"/>
              <a:buFont typeface="Libre Franklin Thin"/>
              <a:buChar char="•"/>
              <a:defRPr sz="2000"/>
            </a:lvl3pPr>
            <a:lvl4pPr marL="1828800" lvl="3" indent="-342900" algn="l">
              <a:spcBef>
                <a:spcPts val="360"/>
              </a:spcBef>
              <a:spcAft>
                <a:spcPts val="0"/>
              </a:spcAft>
              <a:buClr>
                <a:schemeClr val="dk1"/>
              </a:buClr>
              <a:buSzPts val="1800"/>
              <a:buFont typeface="Libre Franklin Thin"/>
              <a:buChar char="–"/>
              <a:defRPr sz="1800"/>
            </a:lvl4pPr>
            <a:lvl5pPr marL="2286000" lvl="4" indent="-342900" algn="l">
              <a:spcBef>
                <a:spcPts val="360"/>
              </a:spcBef>
              <a:spcAft>
                <a:spcPts val="0"/>
              </a:spcAft>
              <a:buClr>
                <a:schemeClr val="dk1"/>
              </a:buClr>
              <a:buSzPts val="1800"/>
              <a:buFont typeface="Libre Franklin Thin"/>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23" name="Google Shape;123;p80"/>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p80"/>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81"/>
          <p:cNvSpPr txBox="1">
            <a:spLocks noGrp="1"/>
          </p:cNvSpPr>
          <p:nvPr>
            <p:ph type="title"/>
          </p:nvPr>
        </p:nvSpPr>
        <p:spPr>
          <a:xfrm>
            <a:off x="1771650" y="274638"/>
            <a:ext cx="6915150" cy="1143000"/>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8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80"/>
              </a:spcBef>
              <a:spcAft>
                <a:spcPts val="0"/>
              </a:spcAft>
              <a:buClr>
                <a:schemeClr val="dk1"/>
              </a:buClr>
              <a:buSzPts val="2400"/>
              <a:buNone/>
              <a:defRPr sz="2400" b="1"/>
            </a:lvl1pPr>
            <a:lvl2pPr marL="914400" lvl="1" indent="-228600" algn="l">
              <a:spcBef>
                <a:spcPts val="300"/>
              </a:spcBef>
              <a:spcAft>
                <a:spcPts val="0"/>
              </a:spcAft>
              <a:buClr>
                <a:schemeClr val="dk1"/>
              </a:buClr>
              <a:buSzPts val="2000"/>
              <a:buFont typeface="Libre Franklin Thin"/>
              <a:buNone/>
              <a:defRPr sz="2000" b="1"/>
            </a:lvl2pPr>
            <a:lvl3pPr marL="1371600" lvl="2" indent="-228600" algn="l">
              <a:spcBef>
                <a:spcPts val="360"/>
              </a:spcBef>
              <a:spcAft>
                <a:spcPts val="0"/>
              </a:spcAft>
              <a:buClr>
                <a:schemeClr val="dk1"/>
              </a:buClr>
              <a:buSzPts val="1800"/>
              <a:buFont typeface="Libre Franklin Thin"/>
              <a:buNone/>
              <a:defRPr sz="1800" b="1"/>
            </a:lvl3pPr>
            <a:lvl4pPr marL="1828800" lvl="3" indent="-228600" algn="l">
              <a:spcBef>
                <a:spcPts val="320"/>
              </a:spcBef>
              <a:spcAft>
                <a:spcPts val="0"/>
              </a:spcAft>
              <a:buClr>
                <a:schemeClr val="dk1"/>
              </a:buClr>
              <a:buSzPts val="1600"/>
              <a:buFont typeface="Libre Franklin Thin"/>
              <a:buNone/>
              <a:defRPr sz="1600" b="1"/>
            </a:lvl4pPr>
            <a:lvl5pPr marL="2286000" lvl="4" indent="-228600" algn="l">
              <a:spcBef>
                <a:spcPts val="320"/>
              </a:spcBef>
              <a:spcAft>
                <a:spcPts val="0"/>
              </a:spcAft>
              <a:buClr>
                <a:schemeClr val="dk1"/>
              </a:buClr>
              <a:buSzPts val="1600"/>
              <a:buFont typeface="Libre Franklin Thin"/>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28" name="Google Shape;128;p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480"/>
              </a:spcBef>
              <a:spcAft>
                <a:spcPts val="0"/>
              </a:spcAft>
              <a:buClr>
                <a:schemeClr val="dk1"/>
              </a:buClr>
              <a:buSzPts val="2400"/>
              <a:buChar char="▪"/>
              <a:defRPr sz="2400"/>
            </a:lvl1pPr>
            <a:lvl2pPr marL="914400" lvl="1" indent="-355600" algn="l">
              <a:spcBef>
                <a:spcPts val="300"/>
              </a:spcBef>
              <a:spcAft>
                <a:spcPts val="0"/>
              </a:spcAft>
              <a:buClr>
                <a:schemeClr val="dk1"/>
              </a:buClr>
              <a:buSzPts val="2000"/>
              <a:buFont typeface="Libre Franklin Thin"/>
              <a:buChar char="–"/>
              <a:defRPr sz="2000"/>
            </a:lvl2pPr>
            <a:lvl3pPr marL="1371600" lvl="2" indent="-342900" algn="l">
              <a:spcBef>
                <a:spcPts val="360"/>
              </a:spcBef>
              <a:spcAft>
                <a:spcPts val="0"/>
              </a:spcAft>
              <a:buClr>
                <a:schemeClr val="dk1"/>
              </a:buClr>
              <a:buSzPts val="1800"/>
              <a:buFont typeface="Libre Franklin Thin"/>
              <a:buChar char="•"/>
              <a:defRPr sz="1800"/>
            </a:lvl3pPr>
            <a:lvl4pPr marL="1828800" lvl="3" indent="-330200" algn="l">
              <a:spcBef>
                <a:spcPts val="320"/>
              </a:spcBef>
              <a:spcAft>
                <a:spcPts val="0"/>
              </a:spcAft>
              <a:buClr>
                <a:schemeClr val="dk1"/>
              </a:buClr>
              <a:buSzPts val="1600"/>
              <a:buFont typeface="Libre Franklin Thin"/>
              <a:buChar char="–"/>
              <a:defRPr sz="1600"/>
            </a:lvl4pPr>
            <a:lvl5pPr marL="2286000" lvl="4" indent="-330200" algn="l">
              <a:spcBef>
                <a:spcPts val="320"/>
              </a:spcBef>
              <a:spcAft>
                <a:spcPts val="0"/>
              </a:spcAft>
              <a:buClr>
                <a:schemeClr val="dk1"/>
              </a:buClr>
              <a:buSzPts val="1600"/>
              <a:buFont typeface="Libre Franklin Thin"/>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29" name="Google Shape;129;p81"/>
          <p:cNvSpPr txBox="1">
            <a:spLocks noGrp="1"/>
          </p:cNvSpPr>
          <p:nvPr>
            <p:ph type="body" idx="3"/>
          </p:nvPr>
        </p:nvSpPr>
        <p:spPr>
          <a:xfrm>
            <a:off x="464502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80"/>
              </a:spcBef>
              <a:spcAft>
                <a:spcPts val="0"/>
              </a:spcAft>
              <a:buClr>
                <a:schemeClr val="dk1"/>
              </a:buClr>
              <a:buSzPts val="2400"/>
              <a:buNone/>
              <a:defRPr sz="2400" b="1"/>
            </a:lvl1pPr>
            <a:lvl2pPr marL="914400" lvl="1" indent="-228600" algn="l">
              <a:spcBef>
                <a:spcPts val="300"/>
              </a:spcBef>
              <a:spcAft>
                <a:spcPts val="0"/>
              </a:spcAft>
              <a:buClr>
                <a:schemeClr val="dk1"/>
              </a:buClr>
              <a:buSzPts val="2000"/>
              <a:buFont typeface="Libre Franklin Thin"/>
              <a:buNone/>
              <a:defRPr sz="2000" b="1"/>
            </a:lvl2pPr>
            <a:lvl3pPr marL="1371600" lvl="2" indent="-228600" algn="l">
              <a:spcBef>
                <a:spcPts val="360"/>
              </a:spcBef>
              <a:spcAft>
                <a:spcPts val="0"/>
              </a:spcAft>
              <a:buClr>
                <a:schemeClr val="dk1"/>
              </a:buClr>
              <a:buSzPts val="1800"/>
              <a:buFont typeface="Libre Franklin Thin"/>
              <a:buNone/>
              <a:defRPr sz="1800" b="1"/>
            </a:lvl3pPr>
            <a:lvl4pPr marL="1828800" lvl="3" indent="-228600" algn="l">
              <a:spcBef>
                <a:spcPts val="320"/>
              </a:spcBef>
              <a:spcAft>
                <a:spcPts val="0"/>
              </a:spcAft>
              <a:buClr>
                <a:schemeClr val="dk1"/>
              </a:buClr>
              <a:buSzPts val="1600"/>
              <a:buFont typeface="Libre Franklin Thin"/>
              <a:buNone/>
              <a:defRPr sz="1600" b="1"/>
            </a:lvl4pPr>
            <a:lvl5pPr marL="2286000" lvl="4" indent="-228600" algn="l">
              <a:spcBef>
                <a:spcPts val="320"/>
              </a:spcBef>
              <a:spcAft>
                <a:spcPts val="0"/>
              </a:spcAft>
              <a:buClr>
                <a:schemeClr val="dk1"/>
              </a:buClr>
              <a:buSzPts val="1600"/>
              <a:buFont typeface="Libre Franklin Thin"/>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30" name="Google Shape;130;p81"/>
          <p:cNvSpPr txBox="1">
            <a:spLocks noGrp="1"/>
          </p:cNvSpPr>
          <p:nvPr>
            <p:ph type="body" idx="4"/>
          </p:nvPr>
        </p:nvSpPr>
        <p:spPr>
          <a:xfrm>
            <a:off x="464502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480"/>
              </a:spcBef>
              <a:spcAft>
                <a:spcPts val="0"/>
              </a:spcAft>
              <a:buClr>
                <a:schemeClr val="dk1"/>
              </a:buClr>
              <a:buSzPts val="2400"/>
              <a:buChar char="▪"/>
              <a:defRPr sz="2400"/>
            </a:lvl1pPr>
            <a:lvl2pPr marL="914400" lvl="1" indent="-355600" algn="l">
              <a:spcBef>
                <a:spcPts val="300"/>
              </a:spcBef>
              <a:spcAft>
                <a:spcPts val="0"/>
              </a:spcAft>
              <a:buClr>
                <a:schemeClr val="dk1"/>
              </a:buClr>
              <a:buSzPts val="2000"/>
              <a:buFont typeface="Libre Franklin Thin"/>
              <a:buChar char="–"/>
              <a:defRPr sz="2000"/>
            </a:lvl2pPr>
            <a:lvl3pPr marL="1371600" lvl="2" indent="-342900" algn="l">
              <a:spcBef>
                <a:spcPts val="360"/>
              </a:spcBef>
              <a:spcAft>
                <a:spcPts val="0"/>
              </a:spcAft>
              <a:buClr>
                <a:schemeClr val="dk1"/>
              </a:buClr>
              <a:buSzPts val="1800"/>
              <a:buFont typeface="Libre Franklin Thin"/>
              <a:buChar char="•"/>
              <a:defRPr sz="1800"/>
            </a:lvl3pPr>
            <a:lvl4pPr marL="1828800" lvl="3" indent="-330200" algn="l">
              <a:spcBef>
                <a:spcPts val="320"/>
              </a:spcBef>
              <a:spcAft>
                <a:spcPts val="0"/>
              </a:spcAft>
              <a:buClr>
                <a:schemeClr val="dk1"/>
              </a:buClr>
              <a:buSzPts val="1600"/>
              <a:buFont typeface="Libre Franklin Thin"/>
              <a:buChar char="–"/>
              <a:defRPr sz="1600"/>
            </a:lvl4pPr>
            <a:lvl5pPr marL="2286000" lvl="4" indent="-330200" algn="l">
              <a:spcBef>
                <a:spcPts val="320"/>
              </a:spcBef>
              <a:spcAft>
                <a:spcPts val="0"/>
              </a:spcAft>
              <a:buClr>
                <a:schemeClr val="dk1"/>
              </a:buClr>
              <a:buSzPts val="1600"/>
              <a:buFont typeface="Libre Franklin Thin"/>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31" name="Google Shape;131;p81"/>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81"/>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82"/>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82"/>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 name="Google Shape;136;p82"/>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83"/>
          <p:cNvSpPr txBox="1">
            <a:spLocks noGrp="1"/>
          </p:cNvSpPr>
          <p:nvPr>
            <p:ph type="dt" idx="10"/>
          </p:nvPr>
        </p:nvSpPr>
        <p:spPr>
          <a:xfrm>
            <a:off x="457200" y="6604001"/>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83"/>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 name="Google Shape;140;p83"/>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84"/>
          <p:cNvSpPr txBox="1">
            <a:spLocks noGrp="1"/>
          </p:cNvSpPr>
          <p:nvPr>
            <p:ph type="title"/>
          </p:nvPr>
        </p:nvSpPr>
        <p:spPr>
          <a:xfrm>
            <a:off x="1695450" y="273050"/>
            <a:ext cx="7296150" cy="727075"/>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84"/>
          <p:cNvSpPr txBox="1">
            <a:spLocks noGrp="1"/>
          </p:cNvSpPr>
          <p:nvPr>
            <p:ph type="body" idx="1"/>
          </p:nvPr>
        </p:nvSpPr>
        <p:spPr>
          <a:xfrm>
            <a:off x="3575050" y="1295402"/>
            <a:ext cx="5111750" cy="4830763"/>
          </a:xfrm>
          <a:prstGeom prst="rect">
            <a:avLst/>
          </a:prstGeom>
          <a:noFill/>
          <a:ln>
            <a:noFill/>
          </a:ln>
        </p:spPr>
        <p:txBody>
          <a:bodyPr spcFirstLastPara="1" wrap="square" lIns="91425" tIns="45700" rIns="91425" bIns="45700" anchor="t" anchorCtr="0">
            <a:noAutofit/>
          </a:bodyPr>
          <a:lstStyle>
            <a:lvl1pPr marL="457200" lvl="0" indent="-431800" algn="l">
              <a:lnSpc>
                <a:spcPct val="95000"/>
              </a:lnSpc>
              <a:spcBef>
                <a:spcPts val="640"/>
              </a:spcBef>
              <a:spcAft>
                <a:spcPts val="0"/>
              </a:spcAft>
              <a:buClr>
                <a:schemeClr val="dk1"/>
              </a:buClr>
              <a:buSzPts val="3200"/>
              <a:buChar char="▪"/>
              <a:defRPr sz="3200"/>
            </a:lvl1pPr>
            <a:lvl2pPr marL="914400" lvl="1" indent="-406400" algn="l">
              <a:spcBef>
                <a:spcPts val="300"/>
              </a:spcBef>
              <a:spcAft>
                <a:spcPts val="0"/>
              </a:spcAft>
              <a:buClr>
                <a:schemeClr val="dk1"/>
              </a:buClr>
              <a:buSzPts val="2800"/>
              <a:buFont typeface="Libre Franklin Thin"/>
              <a:buChar char="–"/>
              <a:defRPr sz="2800"/>
            </a:lvl2pPr>
            <a:lvl3pPr marL="1371600" lvl="2" indent="-381000" algn="l">
              <a:spcBef>
                <a:spcPts val="480"/>
              </a:spcBef>
              <a:spcAft>
                <a:spcPts val="0"/>
              </a:spcAft>
              <a:buClr>
                <a:schemeClr val="dk1"/>
              </a:buClr>
              <a:buSzPts val="2400"/>
              <a:buFont typeface="Libre Franklin Thin"/>
              <a:buChar char="•"/>
              <a:defRPr sz="2400"/>
            </a:lvl3pPr>
            <a:lvl4pPr marL="1828800" lvl="3" indent="-355600" algn="l">
              <a:spcBef>
                <a:spcPts val="400"/>
              </a:spcBef>
              <a:spcAft>
                <a:spcPts val="0"/>
              </a:spcAft>
              <a:buClr>
                <a:schemeClr val="dk1"/>
              </a:buClr>
              <a:buSzPts val="2000"/>
              <a:buFont typeface="Libre Franklin Thin"/>
              <a:buChar char="–"/>
              <a:defRPr sz="2000"/>
            </a:lvl4pPr>
            <a:lvl5pPr marL="2286000" lvl="4" indent="-355600" algn="l">
              <a:spcBef>
                <a:spcPts val="400"/>
              </a:spcBef>
              <a:spcAft>
                <a:spcPts val="0"/>
              </a:spcAft>
              <a:buClr>
                <a:schemeClr val="dk1"/>
              </a:buClr>
              <a:buSzPts val="2000"/>
              <a:buFont typeface="Libre Franklin Thin"/>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44" name="Google Shape;144;p84"/>
          <p:cNvSpPr txBox="1">
            <a:spLocks noGrp="1"/>
          </p:cNvSpPr>
          <p:nvPr>
            <p:ph type="body" idx="2"/>
          </p:nvPr>
        </p:nvSpPr>
        <p:spPr>
          <a:xfrm>
            <a:off x="457203" y="2254479"/>
            <a:ext cx="3008313" cy="3871686"/>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280"/>
              </a:spcBef>
              <a:spcAft>
                <a:spcPts val="0"/>
              </a:spcAft>
              <a:buClr>
                <a:schemeClr val="dk1"/>
              </a:buClr>
              <a:buSzPts val="1400"/>
              <a:buNone/>
              <a:defRPr sz="1400"/>
            </a:lvl1pPr>
            <a:lvl2pPr marL="914400" lvl="1" indent="-228600" algn="l">
              <a:spcBef>
                <a:spcPts val="300"/>
              </a:spcBef>
              <a:spcAft>
                <a:spcPts val="0"/>
              </a:spcAft>
              <a:buClr>
                <a:schemeClr val="dk1"/>
              </a:buClr>
              <a:buSzPts val="1200"/>
              <a:buFont typeface="Libre Franklin Thin"/>
              <a:buNone/>
              <a:defRPr sz="1200"/>
            </a:lvl2pPr>
            <a:lvl3pPr marL="1371600" lvl="2" indent="-228600" algn="l">
              <a:spcBef>
                <a:spcPts val="200"/>
              </a:spcBef>
              <a:spcAft>
                <a:spcPts val="0"/>
              </a:spcAft>
              <a:buClr>
                <a:schemeClr val="dk1"/>
              </a:buClr>
              <a:buSzPts val="1000"/>
              <a:buFont typeface="Libre Franklin Thin"/>
              <a:buNone/>
              <a:defRPr sz="1000"/>
            </a:lvl3pPr>
            <a:lvl4pPr marL="1828800" lvl="3" indent="-228600" algn="l">
              <a:spcBef>
                <a:spcPts val="180"/>
              </a:spcBef>
              <a:spcAft>
                <a:spcPts val="0"/>
              </a:spcAft>
              <a:buClr>
                <a:schemeClr val="dk1"/>
              </a:buClr>
              <a:buSzPts val="900"/>
              <a:buFont typeface="Libre Franklin Thin"/>
              <a:buNone/>
              <a:defRPr sz="900"/>
            </a:lvl4pPr>
            <a:lvl5pPr marL="2286000" lvl="4" indent="-228600" algn="l">
              <a:spcBef>
                <a:spcPts val="180"/>
              </a:spcBef>
              <a:spcAft>
                <a:spcPts val="0"/>
              </a:spcAft>
              <a:buClr>
                <a:schemeClr val="dk1"/>
              </a:buClr>
              <a:buSzPts val="900"/>
              <a:buFont typeface="Libre Franklin Thin"/>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45" name="Google Shape;145;p84"/>
          <p:cNvSpPr txBox="1">
            <a:spLocks noGrp="1"/>
          </p:cNvSpPr>
          <p:nvPr>
            <p:ph type="dt" idx="10"/>
          </p:nvPr>
        </p:nvSpPr>
        <p:spPr>
          <a:xfrm>
            <a:off x="457200" y="6604001"/>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84"/>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84"/>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85"/>
          <p:cNvSpPr txBox="1">
            <a:spLocks noGrp="1"/>
          </p:cNvSpPr>
          <p:nvPr>
            <p:ph type="title"/>
          </p:nvPr>
        </p:nvSpPr>
        <p:spPr>
          <a:xfrm>
            <a:off x="1792288" y="4800602"/>
            <a:ext cx="5486400" cy="566738"/>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8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95000"/>
              </a:lnSpc>
              <a:spcBef>
                <a:spcPts val="640"/>
              </a:spcBef>
              <a:spcAft>
                <a:spcPts val="0"/>
              </a:spcAft>
              <a:buClr>
                <a:schemeClr val="dk1"/>
              </a:buClr>
              <a:buSzPts val="3200"/>
              <a:buFont typeface="Noto Sans Symbols"/>
              <a:buNone/>
              <a:defRPr sz="3200" b="0" i="0" u="none" strike="noStrike" cap="none">
                <a:solidFill>
                  <a:schemeClr val="dk1"/>
                </a:solidFill>
                <a:latin typeface="Libre Franklin Thin"/>
                <a:ea typeface="Libre Franklin Thin"/>
                <a:cs typeface="Libre Franklin Thin"/>
                <a:sym typeface="Libre Franklin Thin"/>
              </a:defRPr>
            </a:lvl1pPr>
            <a:lvl2pPr marR="0" lvl="1" algn="l" rtl="0">
              <a:spcBef>
                <a:spcPts val="300"/>
              </a:spcBef>
              <a:spcAft>
                <a:spcPts val="0"/>
              </a:spcAft>
              <a:buClr>
                <a:schemeClr val="dk1"/>
              </a:buClr>
              <a:buSzPts val="2800"/>
              <a:buFont typeface="Libre Franklin Thin"/>
              <a:buNone/>
              <a:defRPr sz="2800" b="0" i="0" u="none" strike="noStrike" cap="none">
                <a:solidFill>
                  <a:schemeClr val="dk1"/>
                </a:solidFill>
                <a:latin typeface="Libre Franklin Thin"/>
                <a:ea typeface="Libre Franklin Thin"/>
                <a:cs typeface="Libre Franklin Thin"/>
                <a:sym typeface="Libre Franklin Thin"/>
              </a:defRPr>
            </a:lvl2pPr>
            <a:lvl3pPr marR="0" lvl="2" algn="l" rtl="0">
              <a:spcBef>
                <a:spcPts val="480"/>
              </a:spcBef>
              <a:spcAft>
                <a:spcPts val="0"/>
              </a:spcAft>
              <a:buClr>
                <a:schemeClr val="dk1"/>
              </a:buClr>
              <a:buSzPts val="2400"/>
              <a:buFont typeface="Libre Franklin Thin"/>
              <a:buNone/>
              <a:defRPr sz="2400" b="0" i="0" u="none" strike="noStrike" cap="none">
                <a:solidFill>
                  <a:schemeClr val="dk1"/>
                </a:solidFill>
                <a:latin typeface="Libre Franklin Thin"/>
                <a:ea typeface="Libre Franklin Thin"/>
                <a:cs typeface="Libre Franklin Thin"/>
                <a:sym typeface="Libre Franklin Thin"/>
              </a:defRPr>
            </a:lvl3pPr>
            <a:lvl4pPr marR="0" lvl="3" algn="l" rtl="0">
              <a:spcBef>
                <a:spcPts val="400"/>
              </a:spcBef>
              <a:spcAft>
                <a:spcPts val="0"/>
              </a:spcAft>
              <a:buClr>
                <a:schemeClr val="dk1"/>
              </a:buClr>
              <a:buSzPts val="2000"/>
              <a:buFont typeface="Libre Franklin Thin"/>
              <a:buNone/>
              <a:defRPr sz="2000" b="0" i="0" u="none" strike="noStrike" cap="none">
                <a:solidFill>
                  <a:schemeClr val="dk1"/>
                </a:solidFill>
                <a:latin typeface="Libre Franklin Thin"/>
                <a:ea typeface="Libre Franklin Thin"/>
                <a:cs typeface="Libre Franklin Thin"/>
                <a:sym typeface="Libre Franklin Thin"/>
              </a:defRPr>
            </a:lvl4pPr>
            <a:lvl5pPr marR="0" lvl="4" algn="l" rtl="0">
              <a:spcBef>
                <a:spcPts val="400"/>
              </a:spcBef>
              <a:spcAft>
                <a:spcPts val="0"/>
              </a:spcAft>
              <a:buClr>
                <a:schemeClr val="dk1"/>
              </a:buClr>
              <a:buSzPts val="2000"/>
              <a:buFont typeface="Libre Franklin Thin"/>
              <a:buNone/>
              <a:defRPr sz="2000" b="0" i="0" u="none" strike="noStrike" cap="none">
                <a:solidFill>
                  <a:schemeClr val="dk1"/>
                </a:solidFill>
                <a:latin typeface="Libre Franklin Thin"/>
                <a:ea typeface="Libre Franklin Thin"/>
                <a:cs typeface="Libre Franklin Thin"/>
                <a:sym typeface="Libre Franklin Thin"/>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1" name="Google Shape;151;p85"/>
          <p:cNvSpPr txBox="1">
            <a:spLocks noGrp="1"/>
          </p:cNvSpPr>
          <p:nvPr>
            <p:ph type="body" idx="1"/>
          </p:nvPr>
        </p:nvSpPr>
        <p:spPr>
          <a:xfrm>
            <a:off x="1792288" y="5367340"/>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95000"/>
              </a:lnSpc>
              <a:spcBef>
                <a:spcPts val="280"/>
              </a:spcBef>
              <a:spcAft>
                <a:spcPts val="0"/>
              </a:spcAft>
              <a:buClr>
                <a:schemeClr val="dk1"/>
              </a:buClr>
              <a:buSzPts val="1400"/>
              <a:buNone/>
              <a:defRPr sz="1400"/>
            </a:lvl1pPr>
            <a:lvl2pPr marL="914400" lvl="1" indent="-228600" algn="l">
              <a:spcBef>
                <a:spcPts val="300"/>
              </a:spcBef>
              <a:spcAft>
                <a:spcPts val="0"/>
              </a:spcAft>
              <a:buClr>
                <a:schemeClr val="dk1"/>
              </a:buClr>
              <a:buSzPts val="1200"/>
              <a:buFont typeface="Libre Franklin Thin"/>
              <a:buNone/>
              <a:defRPr sz="1200"/>
            </a:lvl2pPr>
            <a:lvl3pPr marL="1371600" lvl="2" indent="-228600" algn="l">
              <a:spcBef>
                <a:spcPts val="200"/>
              </a:spcBef>
              <a:spcAft>
                <a:spcPts val="0"/>
              </a:spcAft>
              <a:buClr>
                <a:schemeClr val="dk1"/>
              </a:buClr>
              <a:buSzPts val="1000"/>
              <a:buFont typeface="Libre Franklin Thin"/>
              <a:buNone/>
              <a:defRPr sz="1000"/>
            </a:lvl3pPr>
            <a:lvl4pPr marL="1828800" lvl="3" indent="-228600" algn="l">
              <a:spcBef>
                <a:spcPts val="180"/>
              </a:spcBef>
              <a:spcAft>
                <a:spcPts val="0"/>
              </a:spcAft>
              <a:buClr>
                <a:schemeClr val="dk1"/>
              </a:buClr>
              <a:buSzPts val="900"/>
              <a:buFont typeface="Libre Franklin Thin"/>
              <a:buNone/>
              <a:defRPr sz="900"/>
            </a:lvl4pPr>
            <a:lvl5pPr marL="2286000" lvl="4" indent="-228600" algn="l">
              <a:spcBef>
                <a:spcPts val="180"/>
              </a:spcBef>
              <a:spcAft>
                <a:spcPts val="0"/>
              </a:spcAft>
              <a:buClr>
                <a:schemeClr val="dk1"/>
              </a:buClr>
              <a:buSzPts val="900"/>
              <a:buFont typeface="Libre Franklin Thin"/>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52" name="Google Shape;152;p85"/>
          <p:cNvSpPr txBox="1">
            <a:spLocks noGrp="1"/>
          </p:cNvSpPr>
          <p:nvPr>
            <p:ph type="dt" idx="10"/>
          </p:nvPr>
        </p:nvSpPr>
        <p:spPr>
          <a:xfrm>
            <a:off x="457200" y="6604001"/>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 name="Google Shape;153;p85"/>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 name="Google Shape;154;p85"/>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86"/>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86"/>
          <p:cNvSpPr txBox="1">
            <a:spLocks noGrp="1"/>
          </p:cNvSpPr>
          <p:nvPr>
            <p:ph type="body" idx="1"/>
          </p:nvPr>
        </p:nvSpPr>
        <p:spPr>
          <a:xfrm rot="5400000">
            <a:off x="2014536" y="-785812"/>
            <a:ext cx="5143501" cy="8791575"/>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86"/>
          <p:cNvSpPr txBox="1">
            <a:spLocks noGrp="1"/>
          </p:cNvSpPr>
          <p:nvPr>
            <p:ph type="dt" idx="10"/>
          </p:nvPr>
        </p:nvSpPr>
        <p:spPr>
          <a:xfrm>
            <a:off x="457200" y="6604001"/>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Google Shape;159;p86"/>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 name="Google Shape;160;p86"/>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25"/>
        <p:cNvGrpSpPr/>
        <p:nvPr/>
      </p:nvGrpSpPr>
      <p:grpSpPr>
        <a:xfrm>
          <a:off x="0" y="0"/>
          <a:ext cx="0" cy="0"/>
          <a:chOff x="0" y="0"/>
          <a:chExt cx="0" cy="0"/>
        </a:xfrm>
      </p:grpSpPr>
      <p:pic>
        <p:nvPicPr>
          <p:cNvPr id="26" name="Google Shape;26;p61" descr="C:\Users\esmith\AppData\Local\Microsoft\Windows\Temporary Internet Files\Content.Outlook\4KZZ3KAQ\1805_NARA_CUI_new_back_cover_V2 (3).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87"/>
          <p:cNvSpPr txBox="1">
            <a:spLocks noGrp="1"/>
          </p:cNvSpPr>
          <p:nvPr>
            <p:ph type="title"/>
          </p:nvPr>
        </p:nvSpPr>
        <p:spPr>
          <a:xfrm rot="5400000">
            <a:off x="5191125" y="2762250"/>
            <a:ext cx="4933950" cy="2057400"/>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87"/>
          <p:cNvSpPr txBox="1">
            <a:spLocks noGrp="1"/>
          </p:cNvSpPr>
          <p:nvPr>
            <p:ph type="body" idx="1"/>
          </p:nvPr>
        </p:nvSpPr>
        <p:spPr>
          <a:xfrm rot="5400000">
            <a:off x="1000125" y="781050"/>
            <a:ext cx="4933950" cy="6019800"/>
          </a:xfrm>
          <a:prstGeom prst="rect">
            <a:avLst/>
          </a:prstGeom>
          <a:noFill/>
          <a:ln>
            <a:noFill/>
          </a:ln>
        </p:spPr>
        <p:txBody>
          <a:bodyPr spcFirstLastPara="1" wrap="square" lIns="91425" tIns="45700" rIns="91425" bIns="45700" anchor="t" anchorCtr="0">
            <a:noAutofit/>
          </a:bodyPr>
          <a:lstStyle>
            <a:lvl1pPr marL="457200" lvl="0" indent="-342900" algn="l">
              <a:lnSpc>
                <a:spcPct val="95000"/>
              </a:lnSpc>
              <a:spcBef>
                <a:spcPts val="360"/>
              </a:spcBef>
              <a:spcAft>
                <a:spcPts val="0"/>
              </a:spcAft>
              <a:buClr>
                <a:schemeClr val="dk1"/>
              </a:buClr>
              <a:buSzPts val="18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87"/>
          <p:cNvSpPr txBox="1">
            <a:spLocks noGrp="1"/>
          </p:cNvSpPr>
          <p:nvPr>
            <p:ph type="dt" idx="10"/>
          </p:nvPr>
        </p:nvSpPr>
        <p:spPr>
          <a:xfrm>
            <a:off x="457200" y="6604001"/>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87"/>
          <p:cNvSpPr txBox="1">
            <a:spLocks noGrp="1"/>
          </p:cNvSpPr>
          <p:nvPr>
            <p:ph type="ftr" idx="11"/>
          </p:nvPr>
        </p:nvSpPr>
        <p:spPr>
          <a:xfrm>
            <a:off x="3124200" y="6604001"/>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87"/>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67"/>
        <p:cNvGrpSpPr/>
        <p:nvPr/>
      </p:nvGrpSpPr>
      <p:grpSpPr>
        <a:xfrm>
          <a:off x="0" y="0"/>
          <a:ext cx="0" cy="0"/>
          <a:chOff x="0" y="0"/>
          <a:chExt cx="0" cy="0"/>
        </a:xfrm>
      </p:grpSpPr>
      <p:sp>
        <p:nvSpPr>
          <p:cNvPr id="168" name="Google Shape;168;p88"/>
          <p:cNvSpPr txBox="1">
            <a:spLocks noGrp="1"/>
          </p:cNvSpPr>
          <p:nvPr>
            <p:ph type="title"/>
          </p:nvPr>
        </p:nvSpPr>
        <p:spPr>
          <a:xfrm>
            <a:off x="1676400" y="274638"/>
            <a:ext cx="6629400" cy="868362"/>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88"/>
          <p:cNvSpPr txBox="1">
            <a:spLocks noGrp="1"/>
          </p:cNvSpPr>
          <p:nvPr>
            <p:ph type="dt" idx="10"/>
          </p:nvPr>
        </p:nvSpPr>
        <p:spPr>
          <a:xfrm>
            <a:off x="457200" y="6477000"/>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88"/>
          <p:cNvSpPr txBox="1">
            <a:spLocks noGrp="1"/>
          </p:cNvSpPr>
          <p:nvPr>
            <p:ph type="ftr" idx="11"/>
          </p:nvPr>
        </p:nvSpPr>
        <p:spPr>
          <a:xfrm>
            <a:off x="3124200" y="6477000"/>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 name="Google Shape;171;p88"/>
          <p:cNvSpPr txBox="1">
            <a:spLocks noGrp="1"/>
          </p:cNvSpPr>
          <p:nvPr>
            <p:ph type="sldNum" idx="12"/>
          </p:nvPr>
        </p:nvSpPr>
        <p:spPr>
          <a:xfrm>
            <a:off x="6553200" y="6477000"/>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72"/>
        <p:cNvGrpSpPr/>
        <p:nvPr/>
      </p:nvGrpSpPr>
      <p:grpSpPr>
        <a:xfrm>
          <a:off x="0" y="0"/>
          <a:ext cx="0" cy="0"/>
          <a:chOff x="0" y="0"/>
          <a:chExt cx="0" cy="0"/>
        </a:xfrm>
      </p:grpSpPr>
      <p:pic>
        <p:nvPicPr>
          <p:cNvPr id="173" name="Google Shape;173;p89" descr="C:\Users\esmith\AppData\Local\Microsoft\Windows\Temporary Internet Files\Content.Outlook\4KZZ3KAQ\1805_NARA_CUI_new_back_cover_V2 (3).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7"/>
        <p:cNvGrpSpPr/>
        <p:nvPr/>
      </p:nvGrpSpPr>
      <p:grpSpPr>
        <a:xfrm>
          <a:off x="0" y="0"/>
          <a:ext cx="0" cy="0"/>
          <a:chOff x="0" y="0"/>
          <a:chExt cx="0" cy="0"/>
        </a:xfrm>
      </p:grpSpPr>
      <p:pic>
        <p:nvPicPr>
          <p:cNvPr id="28" name="Google Shape;28;p62" descr="C:\Users\EleanorSmith\Documents\work\NARA\1805_NARA_CUI_new_front_cvr_final.jpg"/>
          <p:cNvPicPr preferRelativeResize="0"/>
          <p:nvPr/>
        </p:nvPicPr>
        <p:blipFill rotWithShape="1">
          <a:blip r:embed="rId2">
            <a:alphaModFix/>
          </a:blip>
          <a:srcRect/>
          <a:stretch/>
        </p:blipFill>
        <p:spPr>
          <a:xfrm>
            <a:off x="0" y="0"/>
            <a:ext cx="9144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63"/>
          <p:cNvSpPr txBox="1">
            <a:spLocks noGrp="1"/>
          </p:cNvSpPr>
          <p:nvPr>
            <p:ph type="title"/>
          </p:nvPr>
        </p:nvSpPr>
        <p:spPr>
          <a:xfrm>
            <a:off x="722313" y="4406903"/>
            <a:ext cx="7772400" cy="1362075"/>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3"/>
          <p:cNvSpPr txBox="1">
            <a:spLocks noGrp="1"/>
          </p:cNvSpPr>
          <p:nvPr>
            <p:ph type="body" idx="1"/>
          </p:nvPr>
        </p:nvSpPr>
        <p:spPr>
          <a:xfrm>
            <a:off x="722313" y="2906720"/>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00"/>
              </a:spcBef>
              <a:spcAft>
                <a:spcPts val="0"/>
              </a:spcAft>
              <a:buClr>
                <a:schemeClr val="dk1"/>
              </a:buClr>
              <a:buSzPts val="2000"/>
              <a:buNone/>
              <a:defRPr sz="2000"/>
            </a:lvl1pPr>
            <a:lvl2pPr marL="914400" lvl="1" indent="-228600" algn="l">
              <a:spcBef>
                <a:spcPts val="300"/>
              </a:spcBef>
              <a:spcAft>
                <a:spcPts val="0"/>
              </a:spcAft>
              <a:buClr>
                <a:schemeClr val="dk1"/>
              </a:buClr>
              <a:buSzPts val="1800"/>
              <a:buFont typeface="Libre Franklin Thin"/>
              <a:buNone/>
              <a:defRPr sz="1800"/>
            </a:lvl2pPr>
            <a:lvl3pPr marL="1371600" lvl="2" indent="-228600" algn="l">
              <a:spcBef>
                <a:spcPts val="320"/>
              </a:spcBef>
              <a:spcAft>
                <a:spcPts val="0"/>
              </a:spcAft>
              <a:buClr>
                <a:schemeClr val="dk1"/>
              </a:buClr>
              <a:buSzPts val="1600"/>
              <a:buFont typeface="Libre Franklin Thin"/>
              <a:buNone/>
              <a:defRPr sz="1600"/>
            </a:lvl3pPr>
            <a:lvl4pPr marL="1828800" lvl="3" indent="-228600" algn="l">
              <a:spcBef>
                <a:spcPts val="280"/>
              </a:spcBef>
              <a:spcAft>
                <a:spcPts val="0"/>
              </a:spcAft>
              <a:buClr>
                <a:schemeClr val="dk1"/>
              </a:buClr>
              <a:buSzPts val="1400"/>
              <a:buFont typeface="Libre Franklin Thin"/>
              <a:buNone/>
              <a:defRPr sz="1400"/>
            </a:lvl4pPr>
            <a:lvl5pPr marL="2286000" lvl="4" indent="-228600" algn="l">
              <a:spcBef>
                <a:spcPts val="280"/>
              </a:spcBef>
              <a:spcAft>
                <a:spcPts val="0"/>
              </a:spcAft>
              <a:buClr>
                <a:schemeClr val="dk1"/>
              </a:buClr>
              <a:buSzPts val="1400"/>
              <a:buFont typeface="Libre Franklin Thin"/>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2" name="Google Shape;32;p63"/>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6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4"/>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4"/>
          <p:cNvSpPr txBox="1">
            <a:spLocks noGrp="1"/>
          </p:cNvSpPr>
          <p:nvPr>
            <p:ph type="body" idx="1"/>
          </p:nvPr>
        </p:nvSpPr>
        <p:spPr>
          <a:xfrm>
            <a:off x="457200" y="1447806"/>
            <a:ext cx="4038600" cy="4949825"/>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560"/>
              </a:spcBef>
              <a:spcAft>
                <a:spcPts val="0"/>
              </a:spcAft>
              <a:buClr>
                <a:schemeClr val="dk1"/>
              </a:buClr>
              <a:buSzPts val="2800"/>
              <a:buChar char="▪"/>
              <a:defRPr sz="2800"/>
            </a:lvl1pPr>
            <a:lvl2pPr marL="914400" lvl="1" indent="-381000" algn="l">
              <a:spcBef>
                <a:spcPts val="300"/>
              </a:spcBef>
              <a:spcAft>
                <a:spcPts val="0"/>
              </a:spcAft>
              <a:buClr>
                <a:schemeClr val="dk1"/>
              </a:buClr>
              <a:buSzPts val="2400"/>
              <a:buFont typeface="Libre Franklin Thin"/>
              <a:buChar char="–"/>
              <a:defRPr sz="2400"/>
            </a:lvl2pPr>
            <a:lvl3pPr marL="1371600" lvl="2" indent="-355600" algn="l">
              <a:spcBef>
                <a:spcPts val="400"/>
              </a:spcBef>
              <a:spcAft>
                <a:spcPts val="0"/>
              </a:spcAft>
              <a:buClr>
                <a:schemeClr val="dk1"/>
              </a:buClr>
              <a:buSzPts val="2000"/>
              <a:buFont typeface="Libre Franklin Thin"/>
              <a:buChar char="•"/>
              <a:defRPr sz="2000"/>
            </a:lvl3pPr>
            <a:lvl4pPr marL="1828800" lvl="3" indent="-342900" algn="l">
              <a:spcBef>
                <a:spcPts val="360"/>
              </a:spcBef>
              <a:spcAft>
                <a:spcPts val="0"/>
              </a:spcAft>
              <a:buClr>
                <a:schemeClr val="dk1"/>
              </a:buClr>
              <a:buSzPts val="1800"/>
              <a:buFont typeface="Libre Franklin Thin"/>
              <a:buChar char="–"/>
              <a:defRPr sz="1800"/>
            </a:lvl4pPr>
            <a:lvl5pPr marL="2286000" lvl="4" indent="-342900" algn="l">
              <a:spcBef>
                <a:spcPts val="360"/>
              </a:spcBef>
              <a:spcAft>
                <a:spcPts val="0"/>
              </a:spcAft>
              <a:buClr>
                <a:schemeClr val="dk1"/>
              </a:buClr>
              <a:buSzPts val="1800"/>
              <a:buFont typeface="Libre Franklin Thin"/>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64"/>
          <p:cNvSpPr txBox="1">
            <a:spLocks noGrp="1"/>
          </p:cNvSpPr>
          <p:nvPr>
            <p:ph type="body" idx="2"/>
          </p:nvPr>
        </p:nvSpPr>
        <p:spPr>
          <a:xfrm>
            <a:off x="4648200" y="1447806"/>
            <a:ext cx="4038600" cy="4949825"/>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560"/>
              </a:spcBef>
              <a:spcAft>
                <a:spcPts val="0"/>
              </a:spcAft>
              <a:buClr>
                <a:schemeClr val="dk1"/>
              </a:buClr>
              <a:buSzPts val="2800"/>
              <a:buChar char="▪"/>
              <a:defRPr sz="2800"/>
            </a:lvl1pPr>
            <a:lvl2pPr marL="914400" lvl="1" indent="-381000" algn="l">
              <a:spcBef>
                <a:spcPts val="300"/>
              </a:spcBef>
              <a:spcAft>
                <a:spcPts val="0"/>
              </a:spcAft>
              <a:buClr>
                <a:schemeClr val="dk1"/>
              </a:buClr>
              <a:buSzPts val="2400"/>
              <a:buFont typeface="Libre Franklin Thin"/>
              <a:buChar char="–"/>
              <a:defRPr sz="2400"/>
            </a:lvl2pPr>
            <a:lvl3pPr marL="1371600" lvl="2" indent="-355600" algn="l">
              <a:spcBef>
                <a:spcPts val="400"/>
              </a:spcBef>
              <a:spcAft>
                <a:spcPts val="0"/>
              </a:spcAft>
              <a:buClr>
                <a:schemeClr val="dk1"/>
              </a:buClr>
              <a:buSzPts val="2000"/>
              <a:buFont typeface="Libre Franklin Thin"/>
              <a:buChar char="•"/>
              <a:defRPr sz="2000"/>
            </a:lvl3pPr>
            <a:lvl4pPr marL="1828800" lvl="3" indent="-342900" algn="l">
              <a:spcBef>
                <a:spcPts val="360"/>
              </a:spcBef>
              <a:spcAft>
                <a:spcPts val="0"/>
              </a:spcAft>
              <a:buClr>
                <a:schemeClr val="dk1"/>
              </a:buClr>
              <a:buSzPts val="1800"/>
              <a:buFont typeface="Libre Franklin Thin"/>
              <a:buChar char="–"/>
              <a:defRPr sz="1800"/>
            </a:lvl4pPr>
            <a:lvl5pPr marL="2286000" lvl="4" indent="-342900" algn="l">
              <a:spcBef>
                <a:spcPts val="360"/>
              </a:spcBef>
              <a:spcAft>
                <a:spcPts val="0"/>
              </a:spcAft>
              <a:buClr>
                <a:schemeClr val="dk1"/>
              </a:buClr>
              <a:buSzPts val="1800"/>
              <a:buFont typeface="Libre Franklin Thin"/>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 name="Google Shape;38;p64"/>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 name="Google Shape;39;p64"/>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5"/>
          <p:cNvSpPr txBox="1">
            <a:spLocks noGrp="1"/>
          </p:cNvSpPr>
          <p:nvPr>
            <p:ph type="title"/>
          </p:nvPr>
        </p:nvSpPr>
        <p:spPr>
          <a:xfrm>
            <a:off x="1771660" y="274638"/>
            <a:ext cx="6915151" cy="1143000"/>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5"/>
          <p:cNvSpPr txBox="1">
            <a:spLocks noGrp="1"/>
          </p:cNvSpPr>
          <p:nvPr>
            <p:ph type="body" idx="1"/>
          </p:nvPr>
        </p:nvSpPr>
        <p:spPr>
          <a:xfrm>
            <a:off x="457203" y="1535116"/>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80"/>
              </a:spcBef>
              <a:spcAft>
                <a:spcPts val="0"/>
              </a:spcAft>
              <a:buClr>
                <a:schemeClr val="dk1"/>
              </a:buClr>
              <a:buSzPts val="2400"/>
              <a:buNone/>
              <a:defRPr sz="2400" b="1"/>
            </a:lvl1pPr>
            <a:lvl2pPr marL="914400" lvl="1" indent="-228600" algn="l">
              <a:spcBef>
                <a:spcPts val="300"/>
              </a:spcBef>
              <a:spcAft>
                <a:spcPts val="0"/>
              </a:spcAft>
              <a:buClr>
                <a:schemeClr val="dk1"/>
              </a:buClr>
              <a:buSzPts val="2000"/>
              <a:buFont typeface="Libre Franklin Thin"/>
              <a:buNone/>
              <a:defRPr sz="2000" b="1"/>
            </a:lvl2pPr>
            <a:lvl3pPr marL="1371600" lvl="2" indent="-228600" algn="l">
              <a:spcBef>
                <a:spcPts val="360"/>
              </a:spcBef>
              <a:spcAft>
                <a:spcPts val="0"/>
              </a:spcAft>
              <a:buClr>
                <a:schemeClr val="dk1"/>
              </a:buClr>
              <a:buSzPts val="1800"/>
              <a:buFont typeface="Libre Franklin Thin"/>
              <a:buNone/>
              <a:defRPr sz="1800" b="1"/>
            </a:lvl3pPr>
            <a:lvl4pPr marL="1828800" lvl="3" indent="-228600" algn="l">
              <a:spcBef>
                <a:spcPts val="320"/>
              </a:spcBef>
              <a:spcAft>
                <a:spcPts val="0"/>
              </a:spcAft>
              <a:buClr>
                <a:schemeClr val="dk1"/>
              </a:buClr>
              <a:buSzPts val="1600"/>
              <a:buFont typeface="Libre Franklin Thin"/>
              <a:buNone/>
              <a:defRPr sz="1600" b="1"/>
            </a:lvl4pPr>
            <a:lvl5pPr marL="2286000" lvl="4" indent="-228600" algn="l">
              <a:spcBef>
                <a:spcPts val="320"/>
              </a:spcBef>
              <a:spcAft>
                <a:spcPts val="0"/>
              </a:spcAft>
              <a:buClr>
                <a:schemeClr val="dk1"/>
              </a:buClr>
              <a:buSzPts val="1600"/>
              <a:buFont typeface="Libre Franklin Thin"/>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5"/>
          <p:cNvSpPr txBox="1">
            <a:spLocks noGrp="1"/>
          </p:cNvSpPr>
          <p:nvPr>
            <p:ph type="body" idx="2"/>
          </p:nvPr>
        </p:nvSpPr>
        <p:spPr>
          <a:xfrm>
            <a:off x="457203" y="2174878"/>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480"/>
              </a:spcBef>
              <a:spcAft>
                <a:spcPts val="0"/>
              </a:spcAft>
              <a:buClr>
                <a:schemeClr val="dk1"/>
              </a:buClr>
              <a:buSzPts val="2400"/>
              <a:buChar char="▪"/>
              <a:defRPr sz="2400"/>
            </a:lvl1pPr>
            <a:lvl2pPr marL="914400" lvl="1" indent="-355600" algn="l">
              <a:spcBef>
                <a:spcPts val="300"/>
              </a:spcBef>
              <a:spcAft>
                <a:spcPts val="0"/>
              </a:spcAft>
              <a:buClr>
                <a:schemeClr val="dk1"/>
              </a:buClr>
              <a:buSzPts val="2000"/>
              <a:buFont typeface="Libre Franklin Thin"/>
              <a:buChar char="–"/>
              <a:defRPr sz="2000"/>
            </a:lvl2pPr>
            <a:lvl3pPr marL="1371600" lvl="2" indent="-342900" algn="l">
              <a:spcBef>
                <a:spcPts val="360"/>
              </a:spcBef>
              <a:spcAft>
                <a:spcPts val="0"/>
              </a:spcAft>
              <a:buClr>
                <a:schemeClr val="dk1"/>
              </a:buClr>
              <a:buSzPts val="1800"/>
              <a:buFont typeface="Libre Franklin Thin"/>
              <a:buChar char="•"/>
              <a:defRPr sz="1800"/>
            </a:lvl3pPr>
            <a:lvl4pPr marL="1828800" lvl="3" indent="-330200" algn="l">
              <a:spcBef>
                <a:spcPts val="320"/>
              </a:spcBef>
              <a:spcAft>
                <a:spcPts val="0"/>
              </a:spcAft>
              <a:buClr>
                <a:schemeClr val="dk1"/>
              </a:buClr>
              <a:buSzPts val="1600"/>
              <a:buFont typeface="Libre Franklin Thin"/>
              <a:buChar char="–"/>
              <a:defRPr sz="1600"/>
            </a:lvl4pPr>
            <a:lvl5pPr marL="2286000" lvl="4" indent="-330200" algn="l">
              <a:spcBef>
                <a:spcPts val="320"/>
              </a:spcBef>
              <a:spcAft>
                <a:spcPts val="0"/>
              </a:spcAft>
              <a:buClr>
                <a:schemeClr val="dk1"/>
              </a:buClr>
              <a:buSzPts val="1600"/>
              <a:buFont typeface="Libre Franklin Thin"/>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5"/>
          <p:cNvSpPr txBox="1">
            <a:spLocks noGrp="1"/>
          </p:cNvSpPr>
          <p:nvPr>
            <p:ph type="body" idx="3"/>
          </p:nvPr>
        </p:nvSpPr>
        <p:spPr>
          <a:xfrm>
            <a:off x="4645040" y="1535116"/>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480"/>
              </a:spcBef>
              <a:spcAft>
                <a:spcPts val="0"/>
              </a:spcAft>
              <a:buClr>
                <a:schemeClr val="dk1"/>
              </a:buClr>
              <a:buSzPts val="2400"/>
              <a:buNone/>
              <a:defRPr sz="2400" b="1"/>
            </a:lvl1pPr>
            <a:lvl2pPr marL="914400" lvl="1" indent="-228600" algn="l">
              <a:spcBef>
                <a:spcPts val="300"/>
              </a:spcBef>
              <a:spcAft>
                <a:spcPts val="0"/>
              </a:spcAft>
              <a:buClr>
                <a:schemeClr val="dk1"/>
              </a:buClr>
              <a:buSzPts val="2000"/>
              <a:buFont typeface="Libre Franklin Thin"/>
              <a:buNone/>
              <a:defRPr sz="2000" b="1"/>
            </a:lvl2pPr>
            <a:lvl3pPr marL="1371600" lvl="2" indent="-228600" algn="l">
              <a:spcBef>
                <a:spcPts val="360"/>
              </a:spcBef>
              <a:spcAft>
                <a:spcPts val="0"/>
              </a:spcAft>
              <a:buClr>
                <a:schemeClr val="dk1"/>
              </a:buClr>
              <a:buSzPts val="1800"/>
              <a:buFont typeface="Libre Franklin Thin"/>
              <a:buNone/>
              <a:defRPr sz="1800" b="1"/>
            </a:lvl3pPr>
            <a:lvl4pPr marL="1828800" lvl="3" indent="-228600" algn="l">
              <a:spcBef>
                <a:spcPts val="320"/>
              </a:spcBef>
              <a:spcAft>
                <a:spcPts val="0"/>
              </a:spcAft>
              <a:buClr>
                <a:schemeClr val="dk1"/>
              </a:buClr>
              <a:buSzPts val="1600"/>
              <a:buFont typeface="Libre Franklin Thin"/>
              <a:buNone/>
              <a:defRPr sz="1600" b="1"/>
            </a:lvl4pPr>
            <a:lvl5pPr marL="2286000" lvl="4" indent="-228600" algn="l">
              <a:spcBef>
                <a:spcPts val="320"/>
              </a:spcBef>
              <a:spcAft>
                <a:spcPts val="0"/>
              </a:spcAft>
              <a:buClr>
                <a:schemeClr val="dk1"/>
              </a:buClr>
              <a:buSzPts val="1600"/>
              <a:buFont typeface="Libre Franklin Thin"/>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5"/>
          <p:cNvSpPr txBox="1">
            <a:spLocks noGrp="1"/>
          </p:cNvSpPr>
          <p:nvPr>
            <p:ph type="body" idx="4"/>
          </p:nvPr>
        </p:nvSpPr>
        <p:spPr>
          <a:xfrm>
            <a:off x="4645040" y="2174878"/>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480"/>
              </a:spcBef>
              <a:spcAft>
                <a:spcPts val="0"/>
              </a:spcAft>
              <a:buClr>
                <a:schemeClr val="dk1"/>
              </a:buClr>
              <a:buSzPts val="2400"/>
              <a:buChar char="▪"/>
              <a:defRPr sz="2400"/>
            </a:lvl1pPr>
            <a:lvl2pPr marL="914400" lvl="1" indent="-355600" algn="l">
              <a:spcBef>
                <a:spcPts val="300"/>
              </a:spcBef>
              <a:spcAft>
                <a:spcPts val="0"/>
              </a:spcAft>
              <a:buClr>
                <a:schemeClr val="dk1"/>
              </a:buClr>
              <a:buSzPts val="2000"/>
              <a:buFont typeface="Libre Franklin Thin"/>
              <a:buChar char="–"/>
              <a:defRPr sz="2000"/>
            </a:lvl2pPr>
            <a:lvl3pPr marL="1371600" lvl="2" indent="-342900" algn="l">
              <a:spcBef>
                <a:spcPts val="360"/>
              </a:spcBef>
              <a:spcAft>
                <a:spcPts val="0"/>
              </a:spcAft>
              <a:buClr>
                <a:schemeClr val="dk1"/>
              </a:buClr>
              <a:buSzPts val="1800"/>
              <a:buFont typeface="Libre Franklin Thin"/>
              <a:buChar char="•"/>
              <a:defRPr sz="1800"/>
            </a:lvl3pPr>
            <a:lvl4pPr marL="1828800" lvl="3" indent="-330200" algn="l">
              <a:spcBef>
                <a:spcPts val="320"/>
              </a:spcBef>
              <a:spcAft>
                <a:spcPts val="0"/>
              </a:spcAft>
              <a:buClr>
                <a:schemeClr val="dk1"/>
              </a:buClr>
              <a:buSzPts val="1600"/>
              <a:buFont typeface="Libre Franklin Thin"/>
              <a:buChar char="–"/>
              <a:defRPr sz="1600"/>
            </a:lvl4pPr>
            <a:lvl5pPr marL="2286000" lvl="4" indent="-330200" algn="l">
              <a:spcBef>
                <a:spcPts val="320"/>
              </a:spcBef>
              <a:spcAft>
                <a:spcPts val="0"/>
              </a:spcAft>
              <a:buClr>
                <a:schemeClr val="dk1"/>
              </a:buClr>
              <a:buSzPts val="1600"/>
              <a:buFont typeface="Libre Franklin Thin"/>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5"/>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6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6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6"/>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6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67"/>
          <p:cNvSpPr txBox="1">
            <a:spLocks noGrp="1"/>
          </p:cNvSpPr>
          <p:nvPr>
            <p:ph type="dt" idx="10"/>
          </p:nvPr>
        </p:nvSpPr>
        <p:spPr>
          <a:xfrm>
            <a:off x="457200" y="6604008"/>
            <a:ext cx="2133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67"/>
          <p:cNvSpPr txBox="1">
            <a:spLocks noGrp="1"/>
          </p:cNvSpPr>
          <p:nvPr>
            <p:ph type="ftr" idx="11"/>
          </p:nvPr>
        </p:nvSpPr>
        <p:spPr>
          <a:xfrm>
            <a:off x="3124200" y="6604008"/>
            <a:ext cx="2895600" cy="2444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67"/>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FFFFFF"/>
                </a:solidFill>
                <a:latin typeface="Libre Franklin"/>
                <a:ea typeface="Libre Franklin"/>
                <a:cs typeface="Libre Franklin"/>
                <a:sym typeface="Libre Franklin"/>
              </a:defRPr>
            </a:lvl1pPr>
            <a:lvl2pPr marL="0" lvl="1" indent="0" algn="r">
              <a:spcBef>
                <a:spcPts val="0"/>
              </a:spcBef>
              <a:buNone/>
              <a:defRPr sz="1400">
                <a:solidFill>
                  <a:srgbClr val="FFFFFF"/>
                </a:solidFill>
                <a:latin typeface="Libre Franklin"/>
                <a:ea typeface="Libre Franklin"/>
                <a:cs typeface="Libre Franklin"/>
                <a:sym typeface="Libre Franklin"/>
              </a:defRPr>
            </a:lvl2pPr>
            <a:lvl3pPr marL="0" lvl="2" indent="0" algn="r">
              <a:spcBef>
                <a:spcPts val="0"/>
              </a:spcBef>
              <a:buNone/>
              <a:defRPr sz="1400">
                <a:solidFill>
                  <a:srgbClr val="FFFFFF"/>
                </a:solidFill>
                <a:latin typeface="Libre Franklin"/>
                <a:ea typeface="Libre Franklin"/>
                <a:cs typeface="Libre Franklin"/>
                <a:sym typeface="Libre Franklin"/>
              </a:defRPr>
            </a:lvl3pPr>
            <a:lvl4pPr marL="0" lvl="3" indent="0" algn="r">
              <a:spcBef>
                <a:spcPts val="0"/>
              </a:spcBef>
              <a:buNone/>
              <a:defRPr sz="1400">
                <a:solidFill>
                  <a:srgbClr val="FFFFFF"/>
                </a:solidFill>
                <a:latin typeface="Libre Franklin"/>
                <a:ea typeface="Libre Franklin"/>
                <a:cs typeface="Libre Franklin"/>
                <a:sym typeface="Libre Franklin"/>
              </a:defRPr>
            </a:lvl4pPr>
            <a:lvl5pPr marL="0" lvl="4" indent="0" algn="r">
              <a:spcBef>
                <a:spcPts val="0"/>
              </a:spcBef>
              <a:buNone/>
              <a:defRPr sz="1400">
                <a:solidFill>
                  <a:srgbClr val="FFFFFF"/>
                </a:solidFill>
                <a:latin typeface="Libre Franklin"/>
                <a:ea typeface="Libre Franklin"/>
                <a:cs typeface="Libre Franklin"/>
                <a:sym typeface="Libre Franklin"/>
              </a:defRPr>
            </a:lvl5pPr>
            <a:lvl6pPr marL="0" lvl="5" indent="0" algn="r">
              <a:spcBef>
                <a:spcPts val="0"/>
              </a:spcBef>
              <a:buNone/>
              <a:defRPr sz="1400">
                <a:solidFill>
                  <a:srgbClr val="FFFFFF"/>
                </a:solidFill>
                <a:latin typeface="Libre Franklin"/>
                <a:ea typeface="Libre Franklin"/>
                <a:cs typeface="Libre Franklin"/>
                <a:sym typeface="Libre Franklin"/>
              </a:defRPr>
            </a:lvl6pPr>
            <a:lvl7pPr marL="0" lvl="6" indent="0" algn="r">
              <a:spcBef>
                <a:spcPts val="0"/>
              </a:spcBef>
              <a:buNone/>
              <a:defRPr sz="1400">
                <a:solidFill>
                  <a:srgbClr val="FFFFFF"/>
                </a:solidFill>
                <a:latin typeface="Libre Franklin"/>
                <a:ea typeface="Libre Franklin"/>
                <a:cs typeface="Libre Franklin"/>
                <a:sym typeface="Libre Franklin"/>
              </a:defRPr>
            </a:lvl7pPr>
            <a:lvl8pPr marL="0" lvl="7" indent="0" algn="r">
              <a:spcBef>
                <a:spcPts val="0"/>
              </a:spcBef>
              <a:buNone/>
              <a:defRPr sz="1400">
                <a:solidFill>
                  <a:srgbClr val="FFFFFF"/>
                </a:solidFill>
                <a:latin typeface="Libre Franklin"/>
                <a:ea typeface="Libre Franklin"/>
                <a:cs typeface="Libre Franklin"/>
                <a:sym typeface="Libre Franklin"/>
              </a:defRPr>
            </a:lvl8pPr>
            <a:lvl9pPr marL="0" lvl="8" indent="0" algn="r">
              <a:spcBef>
                <a:spcPts val="0"/>
              </a:spcBef>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jp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56"/>
          <p:cNvGrpSpPr/>
          <p:nvPr/>
        </p:nvGrpSpPr>
        <p:grpSpPr>
          <a:xfrm>
            <a:off x="2" y="3"/>
            <a:ext cx="9156700" cy="695975"/>
            <a:chOff x="-1" y="196"/>
            <a:chExt cx="5768" cy="485"/>
          </a:xfrm>
        </p:grpSpPr>
        <p:sp>
          <p:nvSpPr>
            <p:cNvPr id="11" name="Google Shape;11;p56"/>
            <p:cNvSpPr/>
            <p:nvPr/>
          </p:nvSpPr>
          <p:spPr>
            <a:xfrm>
              <a:off x="1" y="196"/>
              <a:ext cx="5766" cy="485"/>
            </a:xfrm>
            <a:prstGeom prst="rect">
              <a:avLst/>
            </a:prstGeom>
            <a:gradFill>
              <a:gsLst>
                <a:gs pos="0">
                  <a:schemeClr val="accent1"/>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1D528D"/>
                </a:solidFill>
                <a:latin typeface="Arial"/>
                <a:ea typeface="Arial"/>
                <a:cs typeface="Arial"/>
                <a:sym typeface="Arial"/>
              </a:endParaRPr>
            </a:p>
          </p:txBody>
        </p:sp>
        <p:sp>
          <p:nvSpPr>
            <p:cNvPr id="12" name="Google Shape;12;p56"/>
            <p:cNvSpPr/>
            <p:nvPr/>
          </p:nvSpPr>
          <p:spPr>
            <a:xfrm rot="10800000">
              <a:off x="2265" y="196"/>
              <a:ext cx="3497" cy="226"/>
            </a:xfrm>
            <a:custGeom>
              <a:avLst/>
              <a:gdLst/>
              <a:ahLst/>
              <a:cxnLst/>
              <a:rect l="l" t="t" r="r" b="b"/>
              <a:pathLst>
                <a:path w="1497" h="590" extrusionOk="0">
                  <a:moveTo>
                    <a:pt x="45" y="590"/>
                  </a:moveTo>
                  <a:lnTo>
                    <a:pt x="1497" y="590"/>
                  </a:lnTo>
                  <a:lnTo>
                    <a:pt x="0" y="0"/>
                  </a:lnTo>
                  <a:lnTo>
                    <a:pt x="0" y="590"/>
                  </a:lnTo>
                </a:path>
              </a:pathLst>
            </a:custGeom>
            <a:gradFill>
              <a:gsLst>
                <a:gs pos="0">
                  <a:schemeClr val="dk1"/>
                </a:gs>
                <a:gs pos="100000">
                  <a:srgbClr val="143963"/>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1D528D"/>
                </a:solidFill>
                <a:latin typeface="Arial"/>
                <a:ea typeface="Arial"/>
                <a:cs typeface="Arial"/>
                <a:sym typeface="Arial"/>
              </a:endParaRPr>
            </a:p>
          </p:txBody>
        </p:sp>
        <p:sp>
          <p:nvSpPr>
            <p:cNvPr id="13" name="Google Shape;13;p56"/>
            <p:cNvSpPr/>
            <p:nvPr/>
          </p:nvSpPr>
          <p:spPr>
            <a:xfrm>
              <a:off x="-1" y="367"/>
              <a:ext cx="3702" cy="311"/>
            </a:xfrm>
            <a:custGeom>
              <a:avLst/>
              <a:gdLst/>
              <a:ahLst/>
              <a:cxnLst/>
              <a:rect l="l" t="t" r="r" b="b"/>
              <a:pathLst>
                <a:path w="1497" h="590" extrusionOk="0">
                  <a:moveTo>
                    <a:pt x="45" y="590"/>
                  </a:moveTo>
                  <a:lnTo>
                    <a:pt x="1497" y="590"/>
                  </a:lnTo>
                  <a:lnTo>
                    <a:pt x="0" y="0"/>
                  </a:lnTo>
                  <a:lnTo>
                    <a:pt x="0" y="590"/>
                  </a:lnTo>
                </a:path>
              </a:pathLst>
            </a:custGeom>
            <a:gradFill>
              <a:gsLst>
                <a:gs pos="0">
                  <a:schemeClr val="accent1"/>
                </a:gs>
                <a:gs pos="100000">
                  <a:srgbClr val="006B8F"/>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1D528D"/>
                </a:solidFill>
                <a:latin typeface="Arial"/>
                <a:ea typeface="Arial"/>
                <a:cs typeface="Arial"/>
                <a:sym typeface="Arial"/>
              </a:endParaRPr>
            </a:p>
          </p:txBody>
        </p:sp>
      </p:grpSp>
      <p:sp>
        <p:nvSpPr>
          <p:cNvPr id="14" name="Google Shape;14;p56"/>
          <p:cNvSpPr/>
          <p:nvPr/>
        </p:nvSpPr>
        <p:spPr>
          <a:xfrm>
            <a:off x="0" y="685800"/>
            <a:ext cx="9132888" cy="158750"/>
          </a:xfrm>
          <a:prstGeom prst="rect">
            <a:avLst/>
          </a:prstGeom>
          <a:gradFill>
            <a:gsLst>
              <a:gs pos="0">
                <a:schemeClr val="lt2"/>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1D528D"/>
              </a:solidFill>
              <a:latin typeface="Arial"/>
              <a:ea typeface="Arial"/>
              <a:cs typeface="Arial"/>
              <a:sym typeface="Arial"/>
            </a:endParaRPr>
          </a:p>
        </p:txBody>
      </p:sp>
      <p:sp>
        <p:nvSpPr>
          <p:cNvPr id="15" name="Google Shape;15;p5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lvl1pPr marR="0" lvl="0" algn="ctr" rtl="0">
              <a:lnSpc>
                <a:spcPct val="85000"/>
              </a:lnSpc>
              <a:spcBef>
                <a:spcPts val="0"/>
              </a:spcBef>
              <a:spcAft>
                <a:spcPts val="0"/>
              </a:spcAft>
              <a:buSzPts val="1400"/>
              <a:buNone/>
              <a:defRPr sz="34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4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lt1"/>
                </a:solidFill>
                <a:latin typeface="Arial"/>
                <a:ea typeface="Arial"/>
                <a:cs typeface="Arial"/>
                <a:sym typeface="Arial"/>
              </a:defRPr>
            </a:lvl9pPr>
          </a:lstStyle>
          <a:p>
            <a:endParaRPr/>
          </a:p>
        </p:txBody>
      </p:sp>
      <p:sp>
        <p:nvSpPr>
          <p:cNvPr id="16" name="Google Shape;16;p56"/>
          <p:cNvSpPr txBox="1">
            <a:spLocks noGrp="1"/>
          </p:cNvSpPr>
          <p:nvPr>
            <p:ph type="body" idx="1"/>
          </p:nvPr>
        </p:nvSpPr>
        <p:spPr>
          <a:xfrm>
            <a:off x="190506" y="1038230"/>
            <a:ext cx="8791575" cy="514350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5000"/>
              </a:lnSpc>
              <a:spcBef>
                <a:spcPts val="560"/>
              </a:spcBef>
              <a:spcAft>
                <a:spcPts val="0"/>
              </a:spcAft>
              <a:buClr>
                <a:schemeClr val="dk1"/>
              </a:buClr>
              <a:buSzPts val="2800"/>
              <a:buFont typeface="Noto Sans Symbols"/>
              <a:buChar char="▪"/>
              <a:defRPr sz="2800" b="0" i="0" u="none" strike="noStrike" cap="none">
                <a:solidFill>
                  <a:schemeClr val="dk1"/>
                </a:solidFill>
                <a:latin typeface="Libre Franklin Thin"/>
                <a:ea typeface="Libre Franklin Thin"/>
                <a:cs typeface="Libre Franklin Thin"/>
                <a:sym typeface="Libre Franklin Thin"/>
              </a:defRPr>
            </a:lvl1pPr>
            <a:lvl2pPr marL="914400" marR="0" lvl="1" indent="-381000" algn="l" rtl="0">
              <a:spcBef>
                <a:spcPts val="300"/>
              </a:spcBef>
              <a:spcAft>
                <a:spcPts val="0"/>
              </a:spcAft>
              <a:buClr>
                <a:schemeClr val="dk1"/>
              </a:buClr>
              <a:buSzPts val="2400"/>
              <a:buFont typeface="Libre Franklin Thin"/>
              <a:buChar char="–"/>
              <a:defRPr sz="2400" b="0" i="0" u="none" strike="noStrike" cap="none">
                <a:solidFill>
                  <a:schemeClr val="dk1"/>
                </a:solidFill>
                <a:latin typeface="Libre Franklin Thin"/>
                <a:ea typeface="Libre Franklin Thin"/>
                <a:cs typeface="Libre Franklin Thin"/>
                <a:sym typeface="Libre Franklin Thin"/>
              </a:defRPr>
            </a:lvl2pPr>
            <a:lvl3pPr marL="1371600" marR="0" lvl="2" indent="-355600" algn="l" rtl="0">
              <a:spcBef>
                <a:spcPts val="400"/>
              </a:spcBef>
              <a:spcAft>
                <a:spcPts val="0"/>
              </a:spcAft>
              <a:buClr>
                <a:schemeClr val="dk1"/>
              </a:buClr>
              <a:buSzPts val="2000"/>
              <a:buFont typeface="Libre Franklin Thin"/>
              <a:buChar char="•"/>
              <a:defRPr sz="2000" b="0" i="0" u="none" strike="noStrike" cap="none">
                <a:solidFill>
                  <a:schemeClr val="dk1"/>
                </a:solidFill>
                <a:latin typeface="Libre Franklin Thin"/>
                <a:ea typeface="Libre Franklin Thin"/>
                <a:cs typeface="Libre Franklin Thin"/>
                <a:sym typeface="Libre Franklin Thin"/>
              </a:defRPr>
            </a:lvl3pPr>
            <a:lvl4pPr marL="1828800" marR="0" lvl="3" indent="-342900" algn="l" rtl="0">
              <a:spcBef>
                <a:spcPts val="360"/>
              </a:spcBef>
              <a:spcAft>
                <a:spcPts val="0"/>
              </a:spcAft>
              <a:buClr>
                <a:schemeClr val="dk1"/>
              </a:buClr>
              <a:buSzPts val="1800"/>
              <a:buFont typeface="Libre Franklin Thin"/>
              <a:buChar char="–"/>
              <a:defRPr sz="1800" b="0" i="0" u="none" strike="noStrike" cap="none">
                <a:solidFill>
                  <a:schemeClr val="dk1"/>
                </a:solidFill>
                <a:latin typeface="Libre Franklin Thin"/>
                <a:ea typeface="Libre Franklin Thin"/>
                <a:cs typeface="Libre Franklin Thin"/>
                <a:sym typeface="Libre Franklin Thin"/>
              </a:defRPr>
            </a:lvl4pPr>
            <a:lvl5pPr marL="2286000" marR="0" lvl="4" indent="-342900" algn="l" rtl="0">
              <a:spcBef>
                <a:spcPts val="360"/>
              </a:spcBef>
              <a:spcAft>
                <a:spcPts val="0"/>
              </a:spcAft>
              <a:buClr>
                <a:schemeClr val="dk1"/>
              </a:buClr>
              <a:buSzPts val="1800"/>
              <a:buFont typeface="Libre Franklin Thin"/>
              <a:buChar char="»"/>
              <a:defRPr sz="1800" b="0" i="0" u="none" strike="noStrike" cap="none">
                <a:solidFill>
                  <a:schemeClr val="dk1"/>
                </a:solidFill>
                <a:latin typeface="Libre Franklin Thin"/>
                <a:ea typeface="Libre Franklin Thin"/>
                <a:cs typeface="Libre Franklin Thin"/>
                <a:sym typeface="Libre Franklin Th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5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56"/>
          <p:cNvSpPr/>
          <p:nvPr/>
        </p:nvSpPr>
        <p:spPr>
          <a:xfrm>
            <a:off x="1588" y="5"/>
            <a:ext cx="9144000" cy="61911"/>
          </a:xfrm>
          <a:prstGeom prst="rect">
            <a:avLst/>
          </a:prstGeom>
          <a:gradFill>
            <a:gsLst>
              <a:gs pos="0">
                <a:schemeClr val="dk1"/>
              </a:gs>
              <a:gs pos="100000">
                <a:srgbClr val="14396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1D528D"/>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7"/>
        <p:cNvGrpSpPr/>
        <p:nvPr/>
      </p:nvGrpSpPr>
      <p:grpSpPr>
        <a:xfrm>
          <a:off x="0" y="0"/>
          <a:ext cx="0" cy="0"/>
          <a:chOff x="0" y="0"/>
          <a:chExt cx="0" cy="0"/>
        </a:xfrm>
      </p:grpSpPr>
      <p:grpSp>
        <p:nvGrpSpPr>
          <p:cNvPr id="98" name="Google Shape;98;p59"/>
          <p:cNvGrpSpPr/>
          <p:nvPr/>
        </p:nvGrpSpPr>
        <p:grpSpPr>
          <a:xfrm>
            <a:off x="0" y="0"/>
            <a:ext cx="9156700" cy="695975"/>
            <a:chOff x="-1" y="196"/>
            <a:chExt cx="5768" cy="485"/>
          </a:xfrm>
        </p:grpSpPr>
        <p:sp>
          <p:nvSpPr>
            <p:cNvPr id="99" name="Google Shape;99;p59"/>
            <p:cNvSpPr/>
            <p:nvPr/>
          </p:nvSpPr>
          <p:spPr>
            <a:xfrm>
              <a:off x="1" y="196"/>
              <a:ext cx="5766" cy="485"/>
            </a:xfrm>
            <a:prstGeom prst="rect">
              <a:avLst/>
            </a:prstGeom>
            <a:gradFill>
              <a:gsLst>
                <a:gs pos="0">
                  <a:schemeClr val="accent1"/>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1D528D"/>
                </a:solidFill>
                <a:latin typeface="Arial"/>
                <a:ea typeface="Arial"/>
                <a:cs typeface="Arial"/>
                <a:sym typeface="Arial"/>
              </a:endParaRPr>
            </a:p>
          </p:txBody>
        </p:sp>
        <p:sp>
          <p:nvSpPr>
            <p:cNvPr id="100" name="Google Shape;100;p59"/>
            <p:cNvSpPr/>
            <p:nvPr/>
          </p:nvSpPr>
          <p:spPr>
            <a:xfrm rot="10800000">
              <a:off x="2265" y="196"/>
              <a:ext cx="3497" cy="226"/>
            </a:xfrm>
            <a:custGeom>
              <a:avLst/>
              <a:gdLst/>
              <a:ahLst/>
              <a:cxnLst/>
              <a:rect l="l" t="t" r="r" b="b"/>
              <a:pathLst>
                <a:path w="1497" h="590" extrusionOk="0">
                  <a:moveTo>
                    <a:pt x="45" y="590"/>
                  </a:moveTo>
                  <a:lnTo>
                    <a:pt x="1497" y="590"/>
                  </a:lnTo>
                  <a:lnTo>
                    <a:pt x="0" y="0"/>
                  </a:lnTo>
                  <a:lnTo>
                    <a:pt x="0" y="590"/>
                  </a:lnTo>
                </a:path>
              </a:pathLst>
            </a:custGeom>
            <a:gradFill>
              <a:gsLst>
                <a:gs pos="0">
                  <a:schemeClr val="dk1"/>
                </a:gs>
                <a:gs pos="100000">
                  <a:srgbClr val="143963"/>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1D528D"/>
                </a:solidFill>
                <a:latin typeface="Arial"/>
                <a:ea typeface="Arial"/>
                <a:cs typeface="Arial"/>
                <a:sym typeface="Arial"/>
              </a:endParaRPr>
            </a:p>
          </p:txBody>
        </p:sp>
        <p:sp>
          <p:nvSpPr>
            <p:cNvPr id="101" name="Google Shape;101;p59"/>
            <p:cNvSpPr/>
            <p:nvPr/>
          </p:nvSpPr>
          <p:spPr>
            <a:xfrm>
              <a:off x="-1" y="367"/>
              <a:ext cx="3702" cy="311"/>
            </a:xfrm>
            <a:custGeom>
              <a:avLst/>
              <a:gdLst/>
              <a:ahLst/>
              <a:cxnLst/>
              <a:rect l="l" t="t" r="r" b="b"/>
              <a:pathLst>
                <a:path w="1497" h="590" extrusionOk="0">
                  <a:moveTo>
                    <a:pt x="45" y="590"/>
                  </a:moveTo>
                  <a:lnTo>
                    <a:pt x="1497" y="590"/>
                  </a:lnTo>
                  <a:lnTo>
                    <a:pt x="0" y="0"/>
                  </a:lnTo>
                  <a:lnTo>
                    <a:pt x="0" y="590"/>
                  </a:lnTo>
                </a:path>
              </a:pathLst>
            </a:custGeom>
            <a:gradFill>
              <a:gsLst>
                <a:gs pos="0">
                  <a:schemeClr val="accent1"/>
                </a:gs>
                <a:gs pos="100000">
                  <a:srgbClr val="006B8F"/>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1D528D"/>
                </a:solidFill>
                <a:latin typeface="Arial"/>
                <a:ea typeface="Arial"/>
                <a:cs typeface="Arial"/>
                <a:sym typeface="Arial"/>
              </a:endParaRPr>
            </a:p>
          </p:txBody>
        </p:sp>
      </p:grpSp>
      <p:sp>
        <p:nvSpPr>
          <p:cNvPr id="102" name="Google Shape;102;p59"/>
          <p:cNvSpPr/>
          <p:nvPr/>
        </p:nvSpPr>
        <p:spPr>
          <a:xfrm>
            <a:off x="4749" y="698449"/>
            <a:ext cx="9132888" cy="158750"/>
          </a:xfrm>
          <a:prstGeom prst="rect">
            <a:avLst/>
          </a:prstGeom>
          <a:gradFill>
            <a:gsLst>
              <a:gs pos="0">
                <a:schemeClr val="lt2"/>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1D528D"/>
              </a:solidFill>
              <a:latin typeface="Arial"/>
              <a:ea typeface="Arial"/>
              <a:cs typeface="Arial"/>
              <a:sym typeface="Arial"/>
            </a:endParaRPr>
          </a:p>
        </p:txBody>
      </p:sp>
      <p:sp>
        <p:nvSpPr>
          <p:cNvPr id="103" name="Google Shape;103;p59"/>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lvl1pPr marR="0" lvl="0" algn="ctr" rtl="0">
              <a:lnSpc>
                <a:spcPct val="85000"/>
              </a:lnSpc>
              <a:spcBef>
                <a:spcPts val="0"/>
              </a:spcBef>
              <a:spcAft>
                <a:spcPts val="0"/>
              </a:spcAft>
              <a:buSzPts val="1400"/>
              <a:buNone/>
              <a:defRPr sz="34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4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lt1"/>
                </a:solidFill>
                <a:latin typeface="Arial"/>
                <a:ea typeface="Arial"/>
                <a:cs typeface="Arial"/>
                <a:sym typeface="Arial"/>
              </a:defRPr>
            </a:lvl9pPr>
          </a:lstStyle>
          <a:p>
            <a:endParaRPr/>
          </a:p>
        </p:txBody>
      </p:sp>
      <p:sp>
        <p:nvSpPr>
          <p:cNvPr id="104" name="Google Shape;104;p59"/>
          <p:cNvSpPr txBox="1">
            <a:spLocks noGrp="1"/>
          </p:cNvSpPr>
          <p:nvPr>
            <p:ph type="body" idx="1"/>
          </p:nvPr>
        </p:nvSpPr>
        <p:spPr>
          <a:xfrm>
            <a:off x="190499" y="1038225"/>
            <a:ext cx="8791575" cy="514350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5000"/>
              </a:lnSpc>
              <a:spcBef>
                <a:spcPts val="560"/>
              </a:spcBef>
              <a:spcAft>
                <a:spcPts val="0"/>
              </a:spcAft>
              <a:buClr>
                <a:schemeClr val="dk1"/>
              </a:buClr>
              <a:buSzPts val="2800"/>
              <a:buFont typeface="Noto Sans Symbols"/>
              <a:buChar char="▪"/>
              <a:defRPr sz="2800" b="0" i="0" u="none" strike="noStrike" cap="none">
                <a:solidFill>
                  <a:schemeClr val="dk1"/>
                </a:solidFill>
                <a:latin typeface="Libre Franklin Thin"/>
                <a:ea typeface="Libre Franklin Thin"/>
                <a:cs typeface="Libre Franklin Thin"/>
                <a:sym typeface="Libre Franklin Thin"/>
              </a:defRPr>
            </a:lvl1pPr>
            <a:lvl2pPr marL="914400" marR="0" lvl="1" indent="-381000" algn="l" rtl="0">
              <a:spcBef>
                <a:spcPts val="300"/>
              </a:spcBef>
              <a:spcAft>
                <a:spcPts val="0"/>
              </a:spcAft>
              <a:buClr>
                <a:schemeClr val="dk1"/>
              </a:buClr>
              <a:buSzPts val="2400"/>
              <a:buFont typeface="Libre Franklin Thin"/>
              <a:buChar char="–"/>
              <a:defRPr sz="2400" b="0" i="0" u="none" strike="noStrike" cap="none">
                <a:solidFill>
                  <a:schemeClr val="dk1"/>
                </a:solidFill>
                <a:latin typeface="Libre Franklin Thin"/>
                <a:ea typeface="Libre Franklin Thin"/>
                <a:cs typeface="Libre Franklin Thin"/>
                <a:sym typeface="Libre Franklin Thin"/>
              </a:defRPr>
            </a:lvl2pPr>
            <a:lvl3pPr marL="1371600" marR="0" lvl="2" indent="-355600" algn="l" rtl="0">
              <a:spcBef>
                <a:spcPts val="400"/>
              </a:spcBef>
              <a:spcAft>
                <a:spcPts val="0"/>
              </a:spcAft>
              <a:buClr>
                <a:schemeClr val="dk1"/>
              </a:buClr>
              <a:buSzPts val="2000"/>
              <a:buFont typeface="Libre Franklin Thin"/>
              <a:buChar char="•"/>
              <a:defRPr sz="2000" b="0" i="0" u="none" strike="noStrike" cap="none">
                <a:solidFill>
                  <a:schemeClr val="dk1"/>
                </a:solidFill>
                <a:latin typeface="Libre Franklin Thin"/>
                <a:ea typeface="Libre Franklin Thin"/>
                <a:cs typeface="Libre Franklin Thin"/>
                <a:sym typeface="Libre Franklin Thin"/>
              </a:defRPr>
            </a:lvl3pPr>
            <a:lvl4pPr marL="1828800" marR="0" lvl="3" indent="-342900" algn="l" rtl="0">
              <a:spcBef>
                <a:spcPts val="360"/>
              </a:spcBef>
              <a:spcAft>
                <a:spcPts val="0"/>
              </a:spcAft>
              <a:buClr>
                <a:schemeClr val="dk1"/>
              </a:buClr>
              <a:buSzPts val="1800"/>
              <a:buFont typeface="Libre Franklin Thin"/>
              <a:buChar char="–"/>
              <a:defRPr sz="1800" b="0" i="0" u="none" strike="noStrike" cap="none">
                <a:solidFill>
                  <a:schemeClr val="dk1"/>
                </a:solidFill>
                <a:latin typeface="Libre Franklin Thin"/>
                <a:ea typeface="Libre Franklin Thin"/>
                <a:cs typeface="Libre Franklin Thin"/>
                <a:sym typeface="Libre Franklin Thin"/>
              </a:defRPr>
            </a:lvl4pPr>
            <a:lvl5pPr marL="2286000" marR="0" lvl="4" indent="-342900" algn="l" rtl="0">
              <a:spcBef>
                <a:spcPts val="360"/>
              </a:spcBef>
              <a:spcAft>
                <a:spcPts val="0"/>
              </a:spcAft>
              <a:buClr>
                <a:schemeClr val="dk1"/>
              </a:buClr>
              <a:buSzPts val="1800"/>
              <a:buFont typeface="Libre Franklin Thin"/>
              <a:buChar char="»"/>
              <a:defRPr sz="1800" b="0" i="0" u="none" strike="noStrike" cap="none">
                <a:solidFill>
                  <a:schemeClr val="dk1"/>
                </a:solidFill>
                <a:latin typeface="Libre Franklin Thin"/>
                <a:ea typeface="Libre Franklin Thin"/>
                <a:cs typeface="Libre Franklin Thin"/>
                <a:sym typeface="Libre Franklin Th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5" name="Google Shape;105;p59"/>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Libre Franklin"/>
                <a:ea typeface="Libre Franklin"/>
                <a:cs typeface="Libre Franklin"/>
                <a:sym typeface="Libre Franklin"/>
              </a:defRPr>
            </a:lvl1pPr>
            <a:lvl2pPr marL="0" marR="0" lvl="1" indent="0" algn="r" rtl="0">
              <a:spcBef>
                <a:spcPts val="0"/>
              </a:spcBef>
              <a:spcAft>
                <a:spcPts val="0"/>
              </a:spcAft>
              <a:buNone/>
              <a:defRPr sz="1400">
                <a:solidFill>
                  <a:srgbClr val="FFFFFF"/>
                </a:solidFill>
                <a:latin typeface="Libre Franklin"/>
                <a:ea typeface="Libre Franklin"/>
                <a:cs typeface="Libre Franklin"/>
                <a:sym typeface="Libre Franklin"/>
              </a:defRPr>
            </a:lvl2pPr>
            <a:lvl3pPr marL="0" marR="0" lvl="2" indent="0" algn="r" rtl="0">
              <a:spcBef>
                <a:spcPts val="0"/>
              </a:spcBef>
              <a:spcAft>
                <a:spcPts val="0"/>
              </a:spcAft>
              <a:buNone/>
              <a:defRPr sz="1400">
                <a:solidFill>
                  <a:srgbClr val="FFFFFF"/>
                </a:solidFill>
                <a:latin typeface="Libre Franklin"/>
                <a:ea typeface="Libre Franklin"/>
                <a:cs typeface="Libre Franklin"/>
                <a:sym typeface="Libre Franklin"/>
              </a:defRPr>
            </a:lvl3pPr>
            <a:lvl4pPr marL="0" marR="0" lvl="3" indent="0" algn="r" rtl="0">
              <a:spcBef>
                <a:spcPts val="0"/>
              </a:spcBef>
              <a:spcAft>
                <a:spcPts val="0"/>
              </a:spcAft>
              <a:buNone/>
              <a:defRPr sz="1400">
                <a:solidFill>
                  <a:srgbClr val="FFFFFF"/>
                </a:solidFill>
                <a:latin typeface="Libre Franklin"/>
                <a:ea typeface="Libre Franklin"/>
                <a:cs typeface="Libre Franklin"/>
                <a:sym typeface="Libre Franklin"/>
              </a:defRPr>
            </a:lvl4pPr>
            <a:lvl5pPr marL="0" marR="0" lvl="4" indent="0" algn="r" rtl="0">
              <a:spcBef>
                <a:spcPts val="0"/>
              </a:spcBef>
              <a:spcAft>
                <a:spcPts val="0"/>
              </a:spcAft>
              <a:buNone/>
              <a:defRPr sz="1400">
                <a:solidFill>
                  <a:srgbClr val="FFFFFF"/>
                </a:solidFill>
                <a:latin typeface="Libre Franklin"/>
                <a:ea typeface="Libre Franklin"/>
                <a:cs typeface="Libre Franklin"/>
                <a:sym typeface="Libre Franklin"/>
              </a:defRPr>
            </a:lvl5pPr>
            <a:lvl6pPr marL="0" marR="0" lvl="5" indent="0" algn="r" rtl="0">
              <a:spcBef>
                <a:spcPts val="0"/>
              </a:spcBef>
              <a:spcAft>
                <a:spcPts val="0"/>
              </a:spcAft>
              <a:buNone/>
              <a:defRPr sz="1400">
                <a:solidFill>
                  <a:srgbClr val="FFFFFF"/>
                </a:solidFill>
                <a:latin typeface="Libre Franklin"/>
                <a:ea typeface="Libre Franklin"/>
                <a:cs typeface="Libre Franklin"/>
                <a:sym typeface="Libre Franklin"/>
              </a:defRPr>
            </a:lvl6pPr>
            <a:lvl7pPr marL="0" marR="0" lvl="6" indent="0" algn="r" rtl="0">
              <a:spcBef>
                <a:spcPts val="0"/>
              </a:spcBef>
              <a:spcAft>
                <a:spcPts val="0"/>
              </a:spcAft>
              <a:buNone/>
              <a:defRPr sz="1400">
                <a:solidFill>
                  <a:srgbClr val="FFFFFF"/>
                </a:solidFill>
                <a:latin typeface="Libre Franklin"/>
                <a:ea typeface="Libre Franklin"/>
                <a:cs typeface="Libre Franklin"/>
                <a:sym typeface="Libre Franklin"/>
              </a:defRPr>
            </a:lvl7pPr>
            <a:lvl8pPr marL="0" marR="0" lvl="7" indent="0" algn="r" rtl="0">
              <a:spcBef>
                <a:spcPts val="0"/>
              </a:spcBef>
              <a:spcAft>
                <a:spcPts val="0"/>
              </a:spcAft>
              <a:buNone/>
              <a:defRPr sz="1400">
                <a:solidFill>
                  <a:srgbClr val="FFFFFF"/>
                </a:solidFill>
                <a:latin typeface="Libre Franklin"/>
                <a:ea typeface="Libre Franklin"/>
                <a:cs typeface="Libre Franklin"/>
                <a:sym typeface="Libre Franklin"/>
              </a:defRPr>
            </a:lvl8pPr>
            <a:lvl9pPr marL="0" marR="0" lvl="8" indent="0" algn="r" rtl="0">
              <a:spcBef>
                <a:spcPts val="0"/>
              </a:spcBef>
              <a:spcAft>
                <a:spcPts val="0"/>
              </a:spcAft>
              <a:buNone/>
              <a:defRPr sz="1400">
                <a:solidFill>
                  <a:srgbClr val="FFFFF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59"/>
          <p:cNvSpPr/>
          <p:nvPr/>
        </p:nvSpPr>
        <p:spPr>
          <a:xfrm>
            <a:off x="1588" y="2"/>
            <a:ext cx="9144000" cy="61911"/>
          </a:xfrm>
          <a:prstGeom prst="rect">
            <a:avLst/>
          </a:prstGeom>
          <a:gradFill>
            <a:gsLst>
              <a:gs pos="0">
                <a:schemeClr val="dk1"/>
              </a:gs>
              <a:gs pos="100000">
                <a:srgbClr val="14396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1D528D"/>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bcaee12939_6_0"/>
          <p:cNvSpPr/>
          <p:nvPr/>
        </p:nvSpPr>
        <p:spPr>
          <a:xfrm>
            <a:off x="762000" y="1828800"/>
            <a:ext cx="7772400" cy="914400"/>
          </a:xfrm>
          <a:prstGeom prst="rect">
            <a:avLst/>
          </a:prstGeom>
          <a:solidFill>
            <a:srgbClr val="0141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CUI MARKING 101</a:t>
            </a:r>
            <a:endParaRPr sz="4400" b="1"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bcaee12939_6_82"/>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Banner Marking Breakdown</a:t>
            </a:r>
            <a:endParaRPr sz="3200"/>
          </a:p>
        </p:txBody>
      </p:sp>
      <p:sp>
        <p:nvSpPr>
          <p:cNvPr id="276" name="Google Shape;276;gbcaee12939_6_82"/>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10</a:t>
            </a:fld>
            <a:endParaRPr/>
          </a:p>
        </p:txBody>
      </p:sp>
      <p:grpSp>
        <p:nvGrpSpPr>
          <p:cNvPr id="277" name="Google Shape;277;gbcaee12939_6_82"/>
          <p:cNvGrpSpPr/>
          <p:nvPr/>
        </p:nvGrpSpPr>
        <p:grpSpPr>
          <a:xfrm>
            <a:off x="1143000" y="1375977"/>
            <a:ext cx="7331944" cy="1836245"/>
            <a:chOff x="1082414" y="2767238"/>
            <a:chExt cx="7331944" cy="1836245"/>
          </a:xfrm>
        </p:grpSpPr>
        <p:grpSp>
          <p:nvGrpSpPr>
            <p:cNvPr id="278" name="Google Shape;278;gbcaee12939_6_82"/>
            <p:cNvGrpSpPr/>
            <p:nvPr/>
          </p:nvGrpSpPr>
          <p:grpSpPr>
            <a:xfrm>
              <a:off x="1219200" y="2767238"/>
              <a:ext cx="7010400" cy="1066804"/>
              <a:chOff x="1143000" y="2743200"/>
              <a:chExt cx="7010400" cy="1066804"/>
            </a:xfrm>
          </p:grpSpPr>
          <p:sp>
            <p:nvSpPr>
              <p:cNvPr id="279" name="Google Shape;279;gbcaee12939_6_82"/>
              <p:cNvSpPr/>
              <p:nvPr/>
            </p:nvSpPr>
            <p:spPr>
              <a:xfrm rot="5400000">
                <a:off x="2553710" y="2248914"/>
                <a:ext cx="150379" cy="2971800"/>
              </a:xfrm>
              <a:prstGeom prst="leftBracket">
                <a:avLst>
                  <a:gd name="adj" fmla="val 8333"/>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0" name="Google Shape;280;gbcaee12939_6_82"/>
              <p:cNvSpPr/>
              <p:nvPr/>
            </p:nvSpPr>
            <p:spPr>
              <a:xfrm rot="5400000">
                <a:off x="4920515" y="2938346"/>
                <a:ext cx="149404" cy="1591964"/>
              </a:xfrm>
              <a:prstGeom prst="leftBracket">
                <a:avLst>
                  <a:gd name="adj" fmla="val 8333"/>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1" name="Google Shape;281;gbcaee12939_6_82"/>
              <p:cNvSpPr/>
              <p:nvPr/>
            </p:nvSpPr>
            <p:spPr>
              <a:xfrm rot="5400000">
                <a:off x="6985138" y="2634558"/>
                <a:ext cx="143195" cy="2193328"/>
              </a:xfrm>
              <a:prstGeom prst="leftBracket">
                <a:avLst>
                  <a:gd name="adj" fmla="val 8333"/>
                </a:avLst>
              </a:prstGeom>
              <a:no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2" name="Google Shape;282;gbcaee12939_6_82"/>
              <p:cNvSpPr/>
              <p:nvPr/>
            </p:nvSpPr>
            <p:spPr>
              <a:xfrm>
                <a:off x="1371600" y="2743200"/>
                <a:ext cx="2590801" cy="533400"/>
              </a:xfrm>
              <a:prstGeom prst="rect">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a:solidFill>
                      <a:schemeClr val="lt1"/>
                    </a:solidFill>
                    <a:latin typeface="Arial"/>
                    <a:ea typeface="Arial"/>
                    <a:cs typeface="Arial"/>
                    <a:sym typeface="Arial"/>
                  </a:rPr>
                  <a:t>CUI Control Marking</a:t>
                </a:r>
                <a:endParaRPr/>
              </a:p>
            </p:txBody>
          </p:sp>
          <p:sp>
            <p:nvSpPr>
              <p:cNvPr id="283" name="Google Shape;283;gbcaee12939_6_82"/>
              <p:cNvSpPr/>
              <p:nvPr/>
            </p:nvSpPr>
            <p:spPr>
              <a:xfrm>
                <a:off x="4267200" y="2747246"/>
                <a:ext cx="1371600" cy="529354"/>
              </a:xfrm>
              <a:prstGeom prst="rect">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lt1"/>
                    </a:solidFill>
                    <a:latin typeface="Arial"/>
                    <a:ea typeface="Arial"/>
                    <a:cs typeface="Arial"/>
                    <a:sym typeface="Arial"/>
                  </a:rPr>
                  <a:t>CUI Category Marking (if required)</a:t>
                </a:r>
                <a:endParaRPr/>
              </a:p>
            </p:txBody>
          </p:sp>
          <p:sp>
            <p:nvSpPr>
              <p:cNvPr id="284" name="Google Shape;284;gbcaee12939_6_82"/>
              <p:cNvSpPr/>
              <p:nvPr/>
            </p:nvSpPr>
            <p:spPr>
              <a:xfrm>
                <a:off x="5943599" y="2743200"/>
                <a:ext cx="2057401" cy="533400"/>
              </a:xfrm>
              <a:prstGeom prst="rect">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lt1"/>
                    </a:solidFill>
                    <a:latin typeface="Arial"/>
                    <a:ea typeface="Arial"/>
                    <a:cs typeface="Arial"/>
                    <a:sym typeface="Arial"/>
                  </a:rPr>
                  <a:t>Limited Dissemination Control Marking</a:t>
                </a:r>
                <a:endParaRPr sz="1100">
                  <a:solidFill>
                    <a:schemeClr val="lt1"/>
                  </a:solidFill>
                  <a:latin typeface="Arial"/>
                  <a:ea typeface="Arial"/>
                  <a:cs typeface="Arial"/>
                  <a:sym typeface="Arial"/>
                </a:endParaRPr>
              </a:p>
            </p:txBody>
          </p:sp>
        </p:grpSp>
        <p:sp>
          <p:nvSpPr>
            <p:cNvPr id="285" name="Google Shape;285;gbcaee12939_6_82"/>
            <p:cNvSpPr txBox="1"/>
            <p:nvPr/>
          </p:nvSpPr>
          <p:spPr>
            <a:xfrm>
              <a:off x="1082414" y="3834042"/>
              <a:ext cx="733194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Arial"/>
                  <a:ea typeface="Arial"/>
                  <a:cs typeface="Arial"/>
                  <a:sym typeface="Arial"/>
                </a:rPr>
                <a:t>CUI OR CONTROLLED//CATEGORY//DISSEMINATION</a:t>
              </a:r>
              <a:endParaRPr/>
            </a:p>
            <a:p>
              <a:pPr marL="0" marR="0" lvl="0" indent="0" algn="l" rtl="0">
                <a:spcBef>
                  <a:spcPts val="0"/>
                </a:spcBef>
                <a:spcAft>
                  <a:spcPts val="0"/>
                </a:spcAft>
                <a:buNone/>
              </a:pPr>
              <a:endParaRPr sz="2200">
                <a:solidFill>
                  <a:schemeClr val="dk1"/>
                </a:solidFill>
                <a:latin typeface="Arial"/>
                <a:ea typeface="Arial"/>
                <a:cs typeface="Arial"/>
                <a:sym typeface="Arial"/>
              </a:endParaRPr>
            </a:p>
          </p:txBody>
        </p:sp>
      </p:grpSp>
      <p:pic>
        <p:nvPicPr>
          <p:cNvPr id="286" name="Google Shape;286;gbcaee12939_6_82"/>
          <p:cNvPicPr preferRelativeResize="0"/>
          <p:nvPr/>
        </p:nvPicPr>
        <p:blipFill rotWithShape="1">
          <a:blip r:embed="rId3">
            <a:alphaModFix/>
          </a:blip>
          <a:srcRect/>
          <a:stretch/>
        </p:blipFill>
        <p:spPr>
          <a:xfrm>
            <a:off x="700724" y="3638418"/>
            <a:ext cx="8382727" cy="1201016"/>
          </a:xfrm>
          <a:prstGeom prst="rect">
            <a:avLst/>
          </a:prstGeom>
          <a:noFill/>
          <a:ln>
            <a:noFill/>
          </a:ln>
        </p:spPr>
      </p:pic>
      <p:sp>
        <p:nvSpPr>
          <p:cNvPr id="287" name="Google Shape;287;gbcaee12939_6_82"/>
          <p:cNvSpPr txBox="1"/>
          <p:nvPr/>
        </p:nvSpPr>
        <p:spPr>
          <a:xfrm>
            <a:off x="4787201" y="4852465"/>
            <a:ext cx="3689868" cy="875569"/>
          </a:xfrm>
          <a:prstGeom prst="rect">
            <a:avLst/>
          </a:prstGeom>
          <a:solidFill>
            <a:srgbClr val="F8E349"/>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400"/>
              <a:buFont typeface="Noto Sans Symbols"/>
              <a:buNone/>
            </a:pPr>
            <a:r>
              <a:rPr lang="en-US" sz="1400" b="1">
                <a:solidFill>
                  <a:schemeClr val="dk1"/>
                </a:solidFill>
                <a:latin typeface="Libre Franklin Thin"/>
                <a:ea typeface="Libre Franklin Thin"/>
                <a:cs typeface="Libre Franklin Thin"/>
                <a:sym typeface="Libre Franklin Thin"/>
              </a:rPr>
              <a:t>The Banner Marking should be easily distinguishable and readily apparent</a:t>
            </a:r>
            <a:endParaRPr/>
          </a:p>
          <a:p>
            <a:pPr marL="0" marR="0" lvl="0" indent="0" algn="ctr" rtl="0">
              <a:lnSpc>
                <a:spcPct val="95000"/>
              </a:lnSpc>
              <a:spcBef>
                <a:spcPts val="280"/>
              </a:spcBef>
              <a:spcAft>
                <a:spcPts val="0"/>
              </a:spcAft>
              <a:buClr>
                <a:schemeClr val="dk1"/>
              </a:buClr>
              <a:buSzPts val="1400"/>
              <a:buFont typeface="Noto Sans Symbols"/>
              <a:buNone/>
            </a:pPr>
            <a:r>
              <a:rPr lang="en-US" sz="1400" b="1">
                <a:solidFill>
                  <a:schemeClr val="dk1"/>
                </a:solidFill>
                <a:latin typeface="Libre Franklin Thin"/>
                <a:ea typeface="Libre Franklin Thin"/>
                <a:cs typeface="Libre Franklin Thin"/>
                <a:sym typeface="Libre Franklin Thin"/>
              </a:rPr>
              <a:t>(bold, capitalized and centered when feasible)</a:t>
            </a:r>
            <a:endParaRPr sz="1400" b="1">
              <a:solidFill>
                <a:schemeClr val="dk1"/>
              </a:solidFill>
              <a:latin typeface="Libre Franklin Thin"/>
              <a:ea typeface="Libre Franklin Thin"/>
              <a:cs typeface="Libre Franklin Thin"/>
              <a:sym typeface="Libre Franklin Thin"/>
            </a:endParaRPr>
          </a:p>
        </p:txBody>
      </p:sp>
      <p:pic>
        <p:nvPicPr>
          <p:cNvPr id="288" name="Google Shape;288;gbcaee12939_6_82"/>
          <p:cNvPicPr preferRelativeResize="0"/>
          <p:nvPr/>
        </p:nvPicPr>
        <p:blipFill rotWithShape="1">
          <a:blip r:embed="rId4">
            <a:alphaModFix/>
          </a:blip>
          <a:srcRect/>
          <a:stretch/>
        </p:blipFill>
        <p:spPr>
          <a:xfrm>
            <a:off x="1613441" y="4726320"/>
            <a:ext cx="2304488" cy="11278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bcaee12939_6_10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Control Marking</a:t>
            </a:r>
            <a:endParaRPr sz="3200"/>
          </a:p>
        </p:txBody>
      </p:sp>
      <p:sp>
        <p:nvSpPr>
          <p:cNvPr id="295" name="Google Shape;295;gbcaee12939_6_100"/>
          <p:cNvSpPr txBox="1">
            <a:spLocks noGrp="1"/>
          </p:cNvSpPr>
          <p:nvPr>
            <p:ph type="sldNum" idx="12"/>
          </p:nvPr>
        </p:nvSpPr>
        <p:spPr>
          <a:xfrm>
            <a:off x="6870700" y="6381758"/>
            <a:ext cx="2133600" cy="244475"/>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11</a:t>
            </a:fld>
            <a:endParaRPr/>
          </a:p>
        </p:txBody>
      </p:sp>
      <p:sp>
        <p:nvSpPr>
          <p:cNvPr id="296" name="Google Shape;296;gbcaee12939_6_100"/>
          <p:cNvSpPr txBox="1"/>
          <p:nvPr/>
        </p:nvSpPr>
        <p:spPr>
          <a:xfrm>
            <a:off x="381000" y="3247061"/>
            <a:ext cx="83820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2400"/>
              <a:buFont typeface="Noto Sans Symbols"/>
              <a:buNone/>
            </a:pPr>
            <a:r>
              <a:rPr lang="en-US" sz="2400" b="1">
                <a:solidFill>
                  <a:schemeClr val="dk1"/>
                </a:solidFill>
                <a:latin typeface="Libre Franklin Thin"/>
                <a:ea typeface="Libre Franklin Thin"/>
                <a:cs typeface="Libre Franklin Thin"/>
                <a:sym typeface="Libre Franklin Thin"/>
              </a:rPr>
              <a:t>MANDATORY:</a:t>
            </a:r>
            <a:endParaRPr/>
          </a:p>
          <a:p>
            <a:pPr marL="0" marR="0" lvl="0" indent="0" algn="ctr" rtl="0">
              <a:lnSpc>
                <a:spcPct val="95000"/>
              </a:lnSpc>
              <a:spcBef>
                <a:spcPts val="440"/>
              </a:spcBef>
              <a:spcAft>
                <a:spcPts val="0"/>
              </a:spcAft>
              <a:buClr>
                <a:schemeClr val="dk1"/>
              </a:buClr>
              <a:buSzPts val="2200"/>
              <a:buFont typeface="Noto Sans Symbols"/>
              <a:buNone/>
            </a:pPr>
            <a:r>
              <a:rPr lang="en-US" sz="2200">
                <a:solidFill>
                  <a:schemeClr val="dk1"/>
                </a:solidFill>
                <a:latin typeface="Libre Franklin Thin"/>
                <a:ea typeface="Libre Franklin Thin"/>
                <a:cs typeface="Libre Franklin Thin"/>
                <a:sym typeface="Libre Franklin Thin"/>
              </a:rPr>
              <a:t>CUI Banner Markings must appear on the top portion of the page</a:t>
            </a:r>
            <a:endParaRPr sz="2200">
              <a:solidFill>
                <a:schemeClr val="dk1"/>
              </a:solidFill>
              <a:latin typeface="Libre Franklin Thin"/>
              <a:ea typeface="Libre Franklin Thin"/>
              <a:cs typeface="Libre Franklin Thin"/>
              <a:sym typeface="Libre Franklin Thin"/>
            </a:endParaRPr>
          </a:p>
        </p:txBody>
      </p:sp>
      <p:sp>
        <p:nvSpPr>
          <p:cNvPr id="297" name="Google Shape;297;gbcaee12939_6_100"/>
          <p:cNvSpPr txBox="1"/>
          <p:nvPr/>
        </p:nvSpPr>
        <p:spPr>
          <a:xfrm>
            <a:off x="1113259" y="4554524"/>
            <a:ext cx="1705232" cy="1401139"/>
          </a:xfrm>
          <a:prstGeom prst="rect">
            <a:avLst/>
          </a:prstGeom>
          <a:solidFill>
            <a:srgbClr val="F8E349"/>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600"/>
              <a:buFont typeface="Noto Sans Symbols"/>
              <a:buNone/>
            </a:pPr>
            <a:r>
              <a:rPr lang="en-US" sz="1600" b="1">
                <a:solidFill>
                  <a:schemeClr val="dk1"/>
                </a:solidFill>
                <a:latin typeface="Libre Franklin Thin"/>
                <a:ea typeface="Libre Franklin Thin"/>
                <a:cs typeface="Libre Franklin Thin"/>
                <a:sym typeface="Libre Franklin Thin"/>
              </a:rPr>
              <a:t>You have the choice of using </a:t>
            </a:r>
            <a:endParaRPr/>
          </a:p>
          <a:p>
            <a:pPr marL="0" marR="0" lvl="0" indent="0" algn="ctr" rtl="0">
              <a:lnSpc>
                <a:spcPct val="95000"/>
              </a:lnSpc>
              <a:spcBef>
                <a:spcPts val="320"/>
              </a:spcBef>
              <a:spcAft>
                <a:spcPts val="0"/>
              </a:spcAft>
              <a:buClr>
                <a:schemeClr val="dk1"/>
              </a:buClr>
              <a:buSzPts val="1600"/>
              <a:buFont typeface="Noto Sans Symbols"/>
              <a:buNone/>
            </a:pPr>
            <a:r>
              <a:rPr lang="en-US" sz="1600" b="1">
                <a:solidFill>
                  <a:schemeClr val="dk1"/>
                </a:solidFill>
                <a:latin typeface="Libre Franklin Thin"/>
                <a:ea typeface="Libre Franklin Thin"/>
                <a:cs typeface="Libre Franklin Thin"/>
                <a:sym typeface="Libre Franklin Thin"/>
              </a:rPr>
              <a:t>CUI </a:t>
            </a:r>
            <a:endParaRPr/>
          </a:p>
          <a:p>
            <a:pPr marL="0" marR="0" lvl="0" indent="0" algn="ctr" rtl="0">
              <a:lnSpc>
                <a:spcPct val="95000"/>
              </a:lnSpc>
              <a:spcBef>
                <a:spcPts val="320"/>
              </a:spcBef>
              <a:spcAft>
                <a:spcPts val="0"/>
              </a:spcAft>
              <a:buClr>
                <a:schemeClr val="dk1"/>
              </a:buClr>
              <a:buSzPts val="1600"/>
              <a:buFont typeface="Noto Sans Symbols"/>
              <a:buNone/>
            </a:pPr>
            <a:r>
              <a:rPr lang="en-US" sz="1600" b="1">
                <a:solidFill>
                  <a:schemeClr val="dk1"/>
                </a:solidFill>
                <a:latin typeface="Libre Franklin Thin"/>
                <a:ea typeface="Libre Franklin Thin"/>
                <a:cs typeface="Libre Franklin Thin"/>
                <a:sym typeface="Libre Franklin Thin"/>
              </a:rPr>
              <a:t>or the word</a:t>
            </a:r>
            <a:endParaRPr/>
          </a:p>
          <a:p>
            <a:pPr marL="0" marR="0" lvl="0" indent="0" algn="ctr" rtl="0">
              <a:lnSpc>
                <a:spcPct val="95000"/>
              </a:lnSpc>
              <a:spcBef>
                <a:spcPts val="320"/>
              </a:spcBef>
              <a:spcAft>
                <a:spcPts val="0"/>
              </a:spcAft>
              <a:buClr>
                <a:schemeClr val="dk1"/>
              </a:buClr>
              <a:buSzPts val="1600"/>
              <a:buFont typeface="Noto Sans Symbols"/>
              <a:buNone/>
            </a:pPr>
            <a:r>
              <a:rPr lang="en-US" sz="1600" b="1">
                <a:solidFill>
                  <a:schemeClr val="dk1"/>
                </a:solidFill>
                <a:latin typeface="Libre Franklin Thin"/>
                <a:ea typeface="Libre Franklin Thin"/>
                <a:cs typeface="Libre Franklin Thin"/>
                <a:sym typeface="Libre Franklin Thin"/>
              </a:rPr>
              <a:t>CONTROLLED</a:t>
            </a:r>
            <a:endParaRPr sz="1600" b="1">
              <a:solidFill>
                <a:schemeClr val="dk1"/>
              </a:solidFill>
              <a:latin typeface="Libre Franklin Thin"/>
              <a:ea typeface="Libre Franklin Thin"/>
              <a:cs typeface="Libre Franklin Thin"/>
              <a:sym typeface="Libre Franklin Thin"/>
            </a:endParaRPr>
          </a:p>
        </p:txBody>
      </p:sp>
      <p:sp>
        <p:nvSpPr>
          <p:cNvPr id="298" name="Google Shape;298;gbcaee12939_6_100"/>
          <p:cNvSpPr txBox="1"/>
          <p:nvPr/>
        </p:nvSpPr>
        <p:spPr>
          <a:xfrm>
            <a:off x="6661668" y="4390061"/>
            <a:ext cx="1981200" cy="1565602"/>
          </a:xfrm>
          <a:prstGeom prst="rect">
            <a:avLst/>
          </a:prstGeom>
          <a:solidFill>
            <a:srgbClr val="F8E349"/>
          </a:solid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400"/>
              <a:buFont typeface="Noto Sans Symbols"/>
              <a:buNone/>
            </a:pPr>
            <a:r>
              <a:rPr lang="en-US" sz="1400" b="1">
                <a:solidFill>
                  <a:schemeClr val="dk1"/>
                </a:solidFill>
                <a:latin typeface="Libre Franklin Thin"/>
                <a:ea typeface="Libre Franklin Thin"/>
                <a:cs typeface="Libre Franklin Thin"/>
                <a:sym typeface="Libre Franklin Thin"/>
              </a:rPr>
              <a:t>The Banner Marking should be easily distinguishable and readily apparent</a:t>
            </a:r>
            <a:endParaRPr/>
          </a:p>
          <a:p>
            <a:pPr marL="0" marR="0" lvl="0" indent="0" algn="ctr" rtl="0">
              <a:lnSpc>
                <a:spcPct val="95000"/>
              </a:lnSpc>
              <a:spcBef>
                <a:spcPts val="280"/>
              </a:spcBef>
              <a:spcAft>
                <a:spcPts val="0"/>
              </a:spcAft>
              <a:buClr>
                <a:schemeClr val="dk1"/>
              </a:buClr>
              <a:buSzPts val="1400"/>
              <a:buFont typeface="Noto Sans Symbols"/>
              <a:buNone/>
            </a:pPr>
            <a:r>
              <a:rPr lang="en-US" sz="1400" b="1">
                <a:solidFill>
                  <a:schemeClr val="dk1"/>
                </a:solidFill>
                <a:latin typeface="Libre Franklin Thin"/>
                <a:ea typeface="Libre Franklin Thin"/>
                <a:cs typeface="Libre Franklin Thin"/>
                <a:sym typeface="Libre Franklin Thin"/>
              </a:rPr>
              <a:t>(bold, capitalized and centered when feasible)</a:t>
            </a:r>
            <a:endParaRPr sz="1400" b="1">
              <a:solidFill>
                <a:schemeClr val="dk1"/>
              </a:solidFill>
              <a:latin typeface="Libre Franklin Thin"/>
              <a:ea typeface="Libre Franklin Thin"/>
              <a:cs typeface="Libre Franklin Thin"/>
              <a:sym typeface="Libre Franklin Thin"/>
            </a:endParaRPr>
          </a:p>
        </p:txBody>
      </p:sp>
      <p:sp>
        <p:nvSpPr>
          <p:cNvPr id="299" name="Google Shape;299;gbcaee12939_6_100"/>
          <p:cNvSpPr/>
          <p:nvPr/>
        </p:nvSpPr>
        <p:spPr>
          <a:xfrm>
            <a:off x="3558991" y="4595222"/>
            <a:ext cx="2362200" cy="646200"/>
          </a:xfrm>
          <a:prstGeom prst="rect">
            <a:avLst/>
          </a:prstGeom>
          <a:solidFill>
            <a:srgbClr val="F8E349"/>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All that is required for CUI Basic </a:t>
            </a:r>
            <a:endParaRPr sz="1800" b="1">
              <a:solidFill>
                <a:schemeClr val="dk1"/>
              </a:solidFill>
              <a:latin typeface="Arial"/>
              <a:ea typeface="Arial"/>
              <a:cs typeface="Arial"/>
              <a:sym typeface="Arial"/>
            </a:endParaRPr>
          </a:p>
        </p:txBody>
      </p:sp>
      <p:pic>
        <p:nvPicPr>
          <p:cNvPr id="300" name="Google Shape;300;gbcaee12939_6_100"/>
          <p:cNvPicPr preferRelativeResize="0"/>
          <p:nvPr/>
        </p:nvPicPr>
        <p:blipFill rotWithShape="1">
          <a:blip r:embed="rId3">
            <a:alphaModFix/>
          </a:blip>
          <a:srcRect/>
          <a:stretch/>
        </p:blipFill>
        <p:spPr>
          <a:xfrm>
            <a:off x="917282" y="1121425"/>
            <a:ext cx="7413379" cy="18716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bcaee12939_6_111"/>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Category Marking</a:t>
            </a:r>
            <a:endParaRPr sz="3200"/>
          </a:p>
        </p:txBody>
      </p:sp>
      <p:sp>
        <p:nvSpPr>
          <p:cNvPr id="307" name="Google Shape;307;gbcaee12939_6_111"/>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sp>
        <p:nvSpPr>
          <p:cNvPr id="308" name="Google Shape;308;gbcaee12939_6_111"/>
          <p:cNvSpPr txBox="1"/>
          <p:nvPr/>
        </p:nvSpPr>
        <p:spPr>
          <a:xfrm>
            <a:off x="838200" y="3247600"/>
            <a:ext cx="7772400" cy="26901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95000"/>
              </a:lnSpc>
              <a:spcBef>
                <a:spcPts val="0"/>
              </a:spcBef>
              <a:spcAft>
                <a:spcPts val="0"/>
              </a:spcAft>
              <a:buClr>
                <a:schemeClr val="dk1"/>
              </a:buClr>
              <a:buSzPts val="2200"/>
              <a:buFont typeface="Libre Franklin Thin"/>
              <a:buChar char="■"/>
            </a:pPr>
            <a:r>
              <a:rPr lang="en-US" sz="2200">
                <a:solidFill>
                  <a:schemeClr val="dk1"/>
                </a:solidFill>
                <a:latin typeface="Libre Franklin Thin"/>
                <a:ea typeface="Libre Franklin Thin"/>
                <a:cs typeface="Libre Franklin Thin"/>
                <a:sym typeface="Libre Franklin Thin"/>
              </a:rPr>
              <a:t>The CUI Category Marking is separated from the Control Marking by a double forward slash. </a:t>
            </a:r>
            <a:endParaRPr sz="2200">
              <a:solidFill>
                <a:schemeClr val="dk1"/>
              </a:solidFill>
              <a:latin typeface="Libre Franklin Thin"/>
              <a:ea typeface="Libre Franklin Thin"/>
              <a:cs typeface="Libre Franklin Thin"/>
              <a:sym typeface="Libre Franklin Thin"/>
            </a:endParaRPr>
          </a:p>
          <a:p>
            <a:pPr marL="457200" marR="0" lvl="0" indent="-368300" algn="l" rtl="0">
              <a:lnSpc>
                <a:spcPct val="95000"/>
              </a:lnSpc>
              <a:spcBef>
                <a:spcPts val="0"/>
              </a:spcBef>
              <a:spcAft>
                <a:spcPts val="0"/>
              </a:spcAft>
              <a:buClr>
                <a:schemeClr val="dk1"/>
              </a:buClr>
              <a:buSzPts val="2200"/>
              <a:buFont typeface="Libre Franklin Thin"/>
              <a:buChar char="■"/>
            </a:pPr>
            <a:r>
              <a:rPr lang="en-US" sz="2200">
                <a:solidFill>
                  <a:schemeClr val="dk1"/>
                </a:solidFill>
                <a:latin typeface="Libre Franklin Thin"/>
                <a:ea typeface="Libre Franklin Thin"/>
                <a:cs typeface="Libre Franklin Thin"/>
                <a:sym typeface="Libre Franklin Thin"/>
              </a:rPr>
              <a:t>When including multiple Category Markings they should be separated by a single forward slash</a:t>
            </a:r>
            <a:endParaRPr sz="2200">
              <a:solidFill>
                <a:schemeClr val="dk1"/>
              </a:solidFill>
              <a:latin typeface="Libre Franklin Thin"/>
              <a:ea typeface="Libre Franklin Thin"/>
              <a:cs typeface="Libre Franklin Thin"/>
              <a:sym typeface="Libre Franklin Thin"/>
            </a:endParaRPr>
          </a:p>
          <a:p>
            <a:pPr marL="457200" marR="0" lvl="0" indent="-368300" algn="l" rtl="0">
              <a:lnSpc>
                <a:spcPct val="95000"/>
              </a:lnSpc>
              <a:spcBef>
                <a:spcPts val="0"/>
              </a:spcBef>
              <a:spcAft>
                <a:spcPts val="0"/>
              </a:spcAft>
              <a:buClr>
                <a:schemeClr val="dk1"/>
              </a:buClr>
              <a:buSzPts val="2200"/>
              <a:buFont typeface="Libre Franklin Thin"/>
              <a:buChar char="■"/>
            </a:pPr>
            <a:r>
              <a:rPr lang="en-US" sz="2200">
                <a:solidFill>
                  <a:schemeClr val="dk1"/>
                </a:solidFill>
                <a:latin typeface="Libre Franklin Thin"/>
                <a:ea typeface="Libre Franklin Thin"/>
                <a:cs typeface="Libre Franklin Thin"/>
                <a:sym typeface="Libre Franklin Thin"/>
              </a:rPr>
              <a:t> and in alphabetical order</a:t>
            </a:r>
            <a:endParaRPr/>
          </a:p>
          <a:p>
            <a:pPr marL="0" marR="0" lvl="0" indent="0" algn="ctr" rtl="0">
              <a:lnSpc>
                <a:spcPct val="95000"/>
              </a:lnSpc>
              <a:spcBef>
                <a:spcPts val="440"/>
              </a:spcBef>
              <a:spcAft>
                <a:spcPts val="0"/>
              </a:spcAft>
              <a:buClr>
                <a:schemeClr val="dk1"/>
              </a:buClr>
              <a:buSzPts val="2200"/>
              <a:buFont typeface="Noto Sans Symbols"/>
              <a:buNone/>
            </a:pPr>
            <a:endParaRPr sz="2200">
              <a:solidFill>
                <a:schemeClr val="dk1"/>
              </a:solidFill>
              <a:latin typeface="Libre Franklin Thin"/>
              <a:ea typeface="Libre Franklin Thin"/>
              <a:cs typeface="Libre Franklin Thin"/>
              <a:sym typeface="Libre Franklin Thin"/>
            </a:endParaRPr>
          </a:p>
        </p:txBody>
      </p:sp>
      <p:pic>
        <p:nvPicPr>
          <p:cNvPr id="309" name="Google Shape;309;gbcaee12939_6_111"/>
          <p:cNvPicPr preferRelativeResize="0"/>
          <p:nvPr/>
        </p:nvPicPr>
        <p:blipFill rotWithShape="1">
          <a:blip r:embed="rId3">
            <a:alphaModFix/>
          </a:blip>
          <a:srcRect/>
          <a:stretch/>
        </p:blipFill>
        <p:spPr>
          <a:xfrm>
            <a:off x="865310" y="1186599"/>
            <a:ext cx="7413379" cy="18716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bcaee12939_6_11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Limited Dissemination Controls</a:t>
            </a:r>
            <a:endParaRPr sz="3200"/>
          </a:p>
        </p:txBody>
      </p:sp>
      <p:sp>
        <p:nvSpPr>
          <p:cNvPr id="316" name="Google Shape;316;gbcaee12939_6_11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317" name="Google Shape;317;gbcaee12939_6_119"/>
          <p:cNvSpPr txBox="1"/>
          <p:nvPr/>
        </p:nvSpPr>
        <p:spPr>
          <a:xfrm>
            <a:off x="990600" y="3009190"/>
            <a:ext cx="7772400" cy="31242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200"/>
              <a:buFont typeface="Noto Sans Symbols"/>
              <a:buChar char="■"/>
            </a:pPr>
            <a:r>
              <a:rPr lang="en-US" sz="2200">
                <a:solidFill>
                  <a:schemeClr val="dk1"/>
                </a:solidFill>
                <a:latin typeface="Libre Franklin Thin"/>
                <a:ea typeface="Libre Franklin Thin"/>
                <a:cs typeface="Libre Franklin Thin"/>
                <a:sym typeface="Libre Franklin Thin"/>
              </a:rPr>
              <a:t>CUI Limited Dissemination Control markings follow the Category marking and are separated from the other elements by double forward slash.</a:t>
            </a:r>
            <a:endParaRPr/>
          </a:p>
          <a:p>
            <a:pPr marL="342900" marR="0" lvl="0" indent="-342900" algn="l" rtl="0">
              <a:lnSpc>
                <a:spcPct val="95000"/>
              </a:lnSpc>
              <a:spcBef>
                <a:spcPts val="440"/>
              </a:spcBef>
              <a:spcAft>
                <a:spcPts val="0"/>
              </a:spcAft>
              <a:buClr>
                <a:schemeClr val="dk1"/>
              </a:buClr>
              <a:buSzPts val="2200"/>
              <a:buFont typeface="Noto Sans Symbols"/>
              <a:buChar char="■"/>
            </a:pPr>
            <a:r>
              <a:rPr lang="en-US" sz="2200">
                <a:solidFill>
                  <a:schemeClr val="dk1"/>
                </a:solidFill>
                <a:latin typeface="Libre Franklin Thin"/>
                <a:ea typeface="Libre Franklin Thin"/>
                <a:cs typeface="Libre Franklin Thin"/>
                <a:sym typeface="Libre Franklin Thin"/>
              </a:rPr>
              <a:t> When including multiple Category Markings they should be separated by a single forward slash</a:t>
            </a:r>
            <a:endParaRPr/>
          </a:p>
          <a:p>
            <a:pPr marL="342900" marR="0" lvl="0" indent="-342900" algn="l" rtl="0">
              <a:lnSpc>
                <a:spcPct val="95000"/>
              </a:lnSpc>
              <a:spcBef>
                <a:spcPts val="440"/>
              </a:spcBef>
              <a:spcAft>
                <a:spcPts val="0"/>
              </a:spcAft>
              <a:buClr>
                <a:schemeClr val="dk1"/>
              </a:buClr>
              <a:buSzPts val="2200"/>
              <a:buFont typeface="Noto Sans Symbols"/>
              <a:buChar char="■"/>
            </a:pPr>
            <a:r>
              <a:rPr lang="en-US" sz="2200">
                <a:solidFill>
                  <a:schemeClr val="dk1"/>
                </a:solidFill>
                <a:latin typeface="Libre Franklin Thin"/>
                <a:ea typeface="Libre Franklin Thin"/>
                <a:cs typeface="Libre Franklin Thin"/>
                <a:sym typeface="Libre Franklin Thin"/>
              </a:rPr>
              <a:t>When a document contain multiple Limited Dissemination Control Markings, those Limited Dissemination Control markings MUST be alphabetized and separated from each other with a single forward slash</a:t>
            </a:r>
            <a:endParaRPr/>
          </a:p>
        </p:txBody>
      </p:sp>
      <p:pic>
        <p:nvPicPr>
          <p:cNvPr id="318" name="Google Shape;318;gbcaee12939_6_119"/>
          <p:cNvPicPr preferRelativeResize="0"/>
          <p:nvPr/>
        </p:nvPicPr>
        <p:blipFill rotWithShape="1">
          <a:blip r:embed="rId3">
            <a:alphaModFix/>
          </a:blip>
          <a:srcRect/>
          <a:stretch/>
        </p:blipFill>
        <p:spPr>
          <a:xfrm>
            <a:off x="1004777" y="1013373"/>
            <a:ext cx="7413379" cy="18716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bcaee12939_6_127"/>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Alternative Markings</a:t>
            </a:r>
            <a:endParaRPr/>
          </a:p>
        </p:txBody>
      </p:sp>
      <p:sp>
        <p:nvSpPr>
          <p:cNvPr id="325" name="Google Shape;325;gbcaee12939_6_127"/>
          <p:cNvSpPr txBox="1">
            <a:spLocks noGrp="1"/>
          </p:cNvSpPr>
          <p:nvPr>
            <p:ph type="body" idx="1"/>
          </p:nvPr>
        </p:nvSpPr>
        <p:spPr>
          <a:xfrm>
            <a:off x="176212" y="1143000"/>
            <a:ext cx="8791575"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400"/>
              <a:buChar char="■"/>
            </a:pPr>
            <a:r>
              <a:rPr lang="en-US" sz="2400"/>
              <a:t>When it is impractical for an agency to individually mark CUI due to quantity or nature of the information, or when an agency has issued a limited CUI marking waiver, authorized holders </a:t>
            </a:r>
            <a:r>
              <a:rPr lang="en-US" sz="2400" u="sng"/>
              <a:t>must make recipients aware of the information's CUI status using an alternate marking method</a:t>
            </a:r>
            <a:r>
              <a:rPr lang="en-US" sz="2400"/>
              <a:t> that is readily apparent (for example, through user access agreements, a computer system digital splash screen (</a:t>
            </a:r>
            <a:r>
              <a:rPr lang="en-US" sz="2400" i="1"/>
              <a:t>e.g.,</a:t>
            </a:r>
            <a:r>
              <a:rPr lang="en-US" sz="2400"/>
              <a:t> alerts that flash up when accessing the system), or signs in storage areas or on containers)</a:t>
            </a:r>
            <a:endParaRPr/>
          </a:p>
          <a:p>
            <a:pPr marL="342900" lvl="0" indent="-190500" algn="l" rtl="0">
              <a:lnSpc>
                <a:spcPct val="95000"/>
              </a:lnSpc>
              <a:spcBef>
                <a:spcPts val="480"/>
              </a:spcBef>
              <a:spcAft>
                <a:spcPts val="0"/>
              </a:spcAft>
              <a:buClr>
                <a:schemeClr val="dk1"/>
              </a:buClr>
              <a:buSzPts val="2400"/>
              <a:buNone/>
            </a:pPr>
            <a:endParaRPr sz="2400"/>
          </a:p>
          <a:p>
            <a:pPr marL="342900" lvl="0" indent="-342900" algn="l" rtl="0">
              <a:lnSpc>
                <a:spcPct val="95000"/>
              </a:lnSpc>
              <a:spcBef>
                <a:spcPts val="480"/>
              </a:spcBef>
              <a:spcAft>
                <a:spcPts val="0"/>
              </a:spcAft>
              <a:buClr>
                <a:schemeClr val="dk1"/>
              </a:buClr>
              <a:buSzPts val="2400"/>
              <a:buChar char="■"/>
            </a:pPr>
            <a:r>
              <a:rPr lang="en-US" sz="2400"/>
              <a:t>Marking in the physical environments (boxes, inventories)</a:t>
            </a:r>
            <a:endParaRPr sz="2400"/>
          </a:p>
          <a:p>
            <a:pPr marL="0" lvl="0" indent="0" algn="l" rtl="0">
              <a:lnSpc>
                <a:spcPct val="95000"/>
              </a:lnSpc>
              <a:spcBef>
                <a:spcPts val="480"/>
              </a:spcBef>
              <a:spcAft>
                <a:spcPts val="0"/>
              </a:spcAft>
              <a:buClr>
                <a:schemeClr val="dk1"/>
              </a:buClr>
              <a:buSzPts val="2400"/>
              <a:buNone/>
            </a:pPr>
            <a:endParaRPr sz="2400"/>
          </a:p>
          <a:p>
            <a:pPr marL="0" lvl="0" indent="0" algn="l" rtl="0">
              <a:lnSpc>
                <a:spcPct val="95000"/>
              </a:lnSpc>
              <a:spcBef>
                <a:spcPts val="560"/>
              </a:spcBef>
              <a:spcAft>
                <a:spcPts val="0"/>
              </a:spcAft>
              <a:buClr>
                <a:schemeClr val="dk1"/>
              </a:buClr>
              <a:buSzPts val="2800"/>
              <a:buNone/>
            </a:pPr>
            <a:endParaRPr/>
          </a:p>
        </p:txBody>
      </p:sp>
      <p:sp>
        <p:nvSpPr>
          <p:cNvPr id="326" name="Google Shape;326;gbcaee12939_6_127"/>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14</a:t>
            </a:fld>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bcaee12939_6_134"/>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System Markings</a:t>
            </a:r>
            <a:endParaRPr/>
          </a:p>
        </p:txBody>
      </p:sp>
      <p:sp>
        <p:nvSpPr>
          <p:cNvPr id="333" name="Google Shape;333;gbcaee12939_6_134"/>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15</a:t>
            </a:fld>
            <a:endParaRPr>
              <a:solidFill>
                <a:srgbClr val="FFFFFF"/>
              </a:solidFill>
            </a:endParaRPr>
          </a:p>
        </p:txBody>
      </p:sp>
      <p:sp>
        <p:nvSpPr>
          <p:cNvPr id="334" name="Google Shape;334;gbcaee12939_6_134"/>
          <p:cNvSpPr/>
          <p:nvPr/>
        </p:nvSpPr>
        <p:spPr>
          <a:xfrm>
            <a:off x="4200236" y="885626"/>
            <a:ext cx="4572000"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528D"/>
              </a:buClr>
              <a:buSzPts val="1800"/>
              <a:buFont typeface="Arial"/>
              <a:buNone/>
            </a:pPr>
            <a:r>
              <a:rPr lang="en-US" sz="1800">
                <a:solidFill>
                  <a:srgbClr val="1D528D"/>
                </a:solidFill>
                <a:latin typeface="Libre Franklin"/>
                <a:ea typeface="Libre Franklin"/>
                <a:cs typeface="Libre Franklin"/>
                <a:sym typeface="Libre Franklin"/>
              </a:rPr>
              <a:t>Agencies may authorize or require the use of alternate CUI indicators on IT systems, websites, browsers, or databases through agency CUI policy. These may be used to alert users of the presence of CUI where use of markings has been waived by the agency head.</a:t>
            </a:r>
            <a:endParaRPr/>
          </a:p>
        </p:txBody>
      </p:sp>
      <p:pic>
        <p:nvPicPr>
          <p:cNvPr id="335" name="Google Shape;335;gbcaee12939_6_134"/>
          <p:cNvPicPr preferRelativeResize="0"/>
          <p:nvPr/>
        </p:nvPicPr>
        <p:blipFill rotWithShape="1">
          <a:blip r:embed="rId3">
            <a:alphaModFix/>
          </a:blip>
          <a:srcRect/>
          <a:stretch/>
        </p:blipFill>
        <p:spPr>
          <a:xfrm>
            <a:off x="207010" y="726349"/>
            <a:ext cx="8797290" cy="5303980"/>
          </a:xfrm>
          <a:prstGeom prst="rect">
            <a:avLst/>
          </a:prstGeom>
          <a:noFill/>
          <a:ln>
            <a:noFill/>
          </a:ln>
        </p:spPr>
      </p:pic>
      <p:sp>
        <p:nvSpPr>
          <p:cNvPr id="336" name="Google Shape;336;gbcaee12939_6_134"/>
          <p:cNvSpPr/>
          <p:nvPr/>
        </p:nvSpPr>
        <p:spPr>
          <a:xfrm>
            <a:off x="228600" y="3886200"/>
            <a:ext cx="2971800" cy="20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bcaee12939_6_143"/>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b="1"/>
              <a:t>Designation Indicator</a:t>
            </a:r>
            <a:endParaRPr b="1"/>
          </a:p>
        </p:txBody>
      </p:sp>
      <p:sp>
        <p:nvSpPr>
          <p:cNvPr id="343" name="Google Shape;343;gbcaee12939_6_143"/>
          <p:cNvSpPr txBox="1">
            <a:spLocks noGrp="1"/>
          </p:cNvSpPr>
          <p:nvPr>
            <p:ph type="body" idx="1"/>
          </p:nvPr>
        </p:nvSpPr>
        <p:spPr>
          <a:xfrm>
            <a:off x="347154" y="1134713"/>
            <a:ext cx="3334307" cy="4717879"/>
          </a:xfrm>
          <a:prstGeom prst="rect">
            <a:avLst/>
          </a:prstGeom>
          <a:noFill/>
          <a:ln>
            <a:noFill/>
          </a:ln>
        </p:spPr>
        <p:txBody>
          <a:bodyPr spcFirstLastPara="1" wrap="square" lIns="91425" tIns="45700" rIns="91425" bIns="45700" anchor="t" anchorCtr="0">
            <a:noAutofit/>
          </a:bodyPr>
          <a:lstStyle/>
          <a:p>
            <a:pPr marL="285750" lvl="1" indent="-285750" algn="l" rtl="0">
              <a:lnSpc>
                <a:spcPct val="95000"/>
              </a:lnSpc>
              <a:spcBef>
                <a:spcPts val="0"/>
              </a:spcBef>
              <a:spcAft>
                <a:spcPts val="0"/>
              </a:spcAft>
              <a:buClr>
                <a:schemeClr val="dk1"/>
              </a:buClr>
              <a:buSzPts val="1800"/>
              <a:buFont typeface="Noto Sans Symbols"/>
              <a:buChar char="■"/>
            </a:pPr>
            <a:r>
              <a:rPr lang="en-US" sz="1800"/>
              <a:t>All documents containing CUI </a:t>
            </a:r>
            <a:r>
              <a:rPr lang="en-US" sz="1800">
                <a:solidFill>
                  <a:srgbClr val="FF0000"/>
                </a:solidFill>
              </a:rPr>
              <a:t>MUST (hard requirement) </a:t>
            </a:r>
            <a:r>
              <a:rPr lang="en-US" sz="1800"/>
              <a:t>indicate the agency of designation </a:t>
            </a:r>
            <a:br>
              <a:rPr lang="en-US" sz="1800"/>
            </a:br>
            <a:r>
              <a:rPr lang="en-US" sz="1800"/>
              <a:t>- This may come in several forms, including a letterhead, signature block, or “controlled by line”</a:t>
            </a:r>
            <a:endParaRPr/>
          </a:p>
          <a:p>
            <a:pPr marL="285750" lvl="1" indent="-285750" algn="l" rtl="0">
              <a:lnSpc>
                <a:spcPct val="95000"/>
              </a:lnSpc>
              <a:spcBef>
                <a:spcPts val="360"/>
              </a:spcBef>
              <a:spcAft>
                <a:spcPts val="0"/>
              </a:spcAft>
              <a:buClr>
                <a:schemeClr val="dk1"/>
              </a:buClr>
              <a:buSzPts val="1800"/>
              <a:buFont typeface="Noto Sans Symbols"/>
              <a:buChar char="■"/>
            </a:pPr>
            <a:r>
              <a:rPr lang="en-US" sz="1800"/>
              <a:t>A best practice is also to include the contact information of the designating agency, and identify a point of contact or division within the organization</a:t>
            </a:r>
            <a:endParaRPr/>
          </a:p>
          <a:p>
            <a:pPr marL="285750" lvl="1" indent="-285750" algn="l" rtl="0">
              <a:lnSpc>
                <a:spcPct val="95000"/>
              </a:lnSpc>
              <a:spcBef>
                <a:spcPts val="360"/>
              </a:spcBef>
              <a:spcAft>
                <a:spcPts val="0"/>
              </a:spcAft>
              <a:buClr>
                <a:schemeClr val="dk1"/>
              </a:buClr>
              <a:buSzPts val="1800"/>
              <a:buFont typeface="Noto Sans Symbols"/>
              <a:buChar char="■"/>
            </a:pPr>
            <a:r>
              <a:rPr lang="en-US" sz="1800"/>
              <a:t>On an email it would be: @nara.gov</a:t>
            </a:r>
            <a:endParaRPr/>
          </a:p>
          <a:p>
            <a:pPr marL="285750" lvl="1" indent="-171450" algn="l" rtl="0">
              <a:lnSpc>
                <a:spcPct val="95000"/>
              </a:lnSpc>
              <a:spcBef>
                <a:spcPts val="360"/>
              </a:spcBef>
              <a:spcAft>
                <a:spcPts val="0"/>
              </a:spcAft>
              <a:buClr>
                <a:schemeClr val="dk1"/>
              </a:buClr>
              <a:buSzPts val="1800"/>
              <a:buFont typeface="Noto Sans Symbols"/>
              <a:buNone/>
            </a:pPr>
            <a:endParaRPr sz="1800">
              <a:solidFill>
                <a:srgbClr val="FF0000"/>
              </a:solidFill>
            </a:endParaRPr>
          </a:p>
          <a:p>
            <a:pPr marL="0" lvl="0" indent="0" algn="l" rtl="0">
              <a:lnSpc>
                <a:spcPct val="95000"/>
              </a:lnSpc>
              <a:spcBef>
                <a:spcPts val="560"/>
              </a:spcBef>
              <a:spcAft>
                <a:spcPts val="0"/>
              </a:spcAft>
              <a:buClr>
                <a:schemeClr val="dk1"/>
              </a:buClr>
              <a:buSzPts val="2800"/>
              <a:buNone/>
            </a:pPr>
            <a:endParaRPr/>
          </a:p>
        </p:txBody>
      </p:sp>
      <p:sp>
        <p:nvSpPr>
          <p:cNvPr id="344" name="Google Shape;344;gbcaee12939_6_14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16</a:t>
            </a:fld>
            <a:endParaRPr>
              <a:solidFill>
                <a:srgbClr val="FFFFFF"/>
              </a:solidFill>
            </a:endParaRPr>
          </a:p>
        </p:txBody>
      </p:sp>
      <p:grpSp>
        <p:nvGrpSpPr>
          <p:cNvPr id="345" name="Google Shape;345;gbcaee12939_6_143"/>
          <p:cNvGrpSpPr/>
          <p:nvPr/>
        </p:nvGrpSpPr>
        <p:grpSpPr>
          <a:xfrm>
            <a:off x="5410200" y="1219200"/>
            <a:ext cx="3282950" cy="4806950"/>
            <a:chOff x="3694176" y="4002024"/>
            <a:chExt cx="3332480" cy="4876800"/>
          </a:xfrm>
        </p:grpSpPr>
        <p:sp>
          <p:nvSpPr>
            <p:cNvPr id="346" name="Google Shape;346;gbcaee12939_6_143"/>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7" name="Google Shape;347;gbcaee12939_6_143"/>
            <p:cNvSpPr txBox="1"/>
            <p:nvPr/>
          </p:nvSpPr>
          <p:spPr>
            <a:xfrm>
              <a:off x="3791712" y="4096512"/>
              <a:ext cx="3169921" cy="46062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sp>
          <p:nvSpPr>
            <p:cNvPr id="348" name="Google Shape;348;gbcaee12939_6_143"/>
            <p:cNvSpPr txBox="1"/>
            <p:nvPr/>
          </p:nvSpPr>
          <p:spPr>
            <a:xfrm>
              <a:off x="4424161" y="4114800"/>
              <a:ext cx="1905000" cy="3434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CUI</a:t>
              </a:r>
              <a:endParaRPr sz="1600" b="1">
                <a:solidFill>
                  <a:schemeClr val="dk1"/>
                </a:solidFill>
                <a:latin typeface="Times New Roman"/>
                <a:ea typeface="Times New Roman"/>
                <a:cs typeface="Times New Roman"/>
                <a:sym typeface="Times New Roman"/>
              </a:endParaRPr>
            </a:p>
          </p:txBody>
        </p:sp>
        <p:sp>
          <p:nvSpPr>
            <p:cNvPr id="349" name="Google Shape;349;gbcaee12939_6_143"/>
            <p:cNvSpPr txBox="1"/>
            <p:nvPr/>
          </p:nvSpPr>
          <p:spPr>
            <a:xfrm>
              <a:off x="4451558" y="8364662"/>
              <a:ext cx="1747520" cy="3434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CUI</a:t>
              </a:r>
              <a:endParaRPr sz="1600" b="1">
                <a:solidFill>
                  <a:schemeClr val="dk1"/>
                </a:solidFill>
                <a:latin typeface="Times New Roman"/>
                <a:ea typeface="Times New Roman"/>
                <a:cs typeface="Times New Roman"/>
                <a:sym typeface="Times New Roman"/>
              </a:endParaRPr>
            </a:p>
          </p:txBody>
        </p:sp>
        <p:grpSp>
          <p:nvGrpSpPr>
            <p:cNvPr id="350" name="Google Shape;350;gbcaee12939_6_143"/>
            <p:cNvGrpSpPr/>
            <p:nvPr/>
          </p:nvGrpSpPr>
          <p:grpSpPr>
            <a:xfrm>
              <a:off x="3885958" y="4376065"/>
              <a:ext cx="2988007" cy="576935"/>
              <a:chOff x="3885958" y="4376065"/>
              <a:chExt cx="2988007" cy="576935"/>
            </a:xfrm>
          </p:grpSpPr>
          <p:pic>
            <p:nvPicPr>
              <p:cNvPr id="351" name="Google Shape;351;gbcaee12939_6_143"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352" name="Google Shape;352;gbcaee12939_6_143"/>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353" name="Google Shape;353;gbcaee12939_6_143"/>
          <p:cNvSpPr txBox="1"/>
          <p:nvPr/>
        </p:nvSpPr>
        <p:spPr>
          <a:xfrm>
            <a:off x="3967713" y="1020863"/>
            <a:ext cx="1268356" cy="83099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Designating</a:t>
            </a:r>
            <a:endParaRPr/>
          </a:p>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Agency Indicator</a:t>
            </a:r>
            <a:endParaRPr sz="1600" b="1">
              <a:solidFill>
                <a:schemeClr val="dk1"/>
              </a:solidFill>
              <a:latin typeface="Times New Roman"/>
              <a:ea typeface="Times New Roman"/>
              <a:cs typeface="Times New Roman"/>
              <a:sym typeface="Times New Roman"/>
            </a:endParaRPr>
          </a:p>
        </p:txBody>
      </p:sp>
      <p:cxnSp>
        <p:nvCxnSpPr>
          <p:cNvPr id="354" name="Google Shape;354;gbcaee12939_6_143"/>
          <p:cNvCxnSpPr>
            <a:endCxn id="351" idx="3"/>
          </p:cNvCxnSpPr>
          <p:nvPr/>
        </p:nvCxnSpPr>
        <p:spPr>
          <a:xfrm>
            <a:off x="5181475" y="1752204"/>
            <a:ext cx="972000" cy="77100"/>
          </a:xfrm>
          <a:prstGeom prst="straightConnector1">
            <a:avLst/>
          </a:prstGeom>
          <a:noFill/>
          <a:ln w="31750" cap="flat" cmpd="sng">
            <a:solidFill>
              <a:srgbClr val="C00000"/>
            </a:solidFill>
            <a:prstDash val="solid"/>
            <a:round/>
            <a:headEnd type="none" w="sm" len="sm"/>
            <a:tailEnd type="stealth" w="med" len="med"/>
          </a:ln>
        </p:spPr>
      </p:cxnSp>
      <p:sp>
        <p:nvSpPr>
          <p:cNvPr id="355" name="Google Shape;355;gbcaee12939_6_143"/>
          <p:cNvSpPr txBox="1"/>
          <p:nvPr/>
        </p:nvSpPr>
        <p:spPr>
          <a:xfrm>
            <a:off x="5660140" y="4963689"/>
            <a:ext cx="2645660" cy="400110"/>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1">
                <a:solidFill>
                  <a:schemeClr val="dk1"/>
                </a:solidFill>
                <a:latin typeface="Times New Roman"/>
                <a:ea typeface="Times New Roman"/>
                <a:cs typeface="Times New Roman"/>
                <a:sym typeface="Times New Roman"/>
              </a:rPr>
              <a:t>All questions can be directed to the Security and Inspection Division, 123-456-7890</a:t>
            </a:r>
            <a:endParaRPr sz="1000" b="1">
              <a:solidFill>
                <a:schemeClr val="dk1"/>
              </a:solidFill>
              <a:latin typeface="Times New Roman"/>
              <a:ea typeface="Times New Roman"/>
              <a:cs typeface="Times New Roman"/>
              <a:sym typeface="Times New Roman"/>
            </a:endParaRPr>
          </a:p>
        </p:txBody>
      </p:sp>
      <p:cxnSp>
        <p:nvCxnSpPr>
          <p:cNvPr id="356" name="Google Shape;356;gbcaee12939_6_143"/>
          <p:cNvCxnSpPr/>
          <p:nvPr/>
        </p:nvCxnSpPr>
        <p:spPr>
          <a:xfrm>
            <a:off x="5105400" y="5029200"/>
            <a:ext cx="793625" cy="228601"/>
          </a:xfrm>
          <a:prstGeom prst="straightConnector1">
            <a:avLst/>
          </a:prstGeom>
          <a:noFill/>
          <a:ln w="31750" cap="flat" cmpd="sng">
            <a:solidFill>
              <a:srgbClr val="C00000"/>
            </a:solidFill>
            <a:prstDash val="solid"/>
            <a:round/>
            <a:headEnd type="none" w="sm" len="sm"/>
            <a:tailEnd type="stealth" w="med" len="med"/>
          </a:ln>
        </p:spPr>
      </p:cxnSp>
      <p:sp>
        <p:nvSpPr>
          <p:cNvPr id="357" name="Google Shape;357;gbcaee12939_6_143"/>
          <p:cNvSpPr txBox="1"/>
          <p:nvPr/>
        </p:nvSpPr>
        <p:spPr>
          <a:xfrm>
            <a:off x="4114800" y="4426804"/>
            <a:ext cx="1121268" cy="584775"/>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Contact Info</a:t>
            </a:r>
            <a:endParaRPr sz="1600" b="1">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bcaee12939_6_163"/>
          <p:cNvSpPr txBox="1">
            <a:spLocks noGrp="1"/>
          </p:cNvSpPr>
          <p:nvPr>
            <p:ph type="title"/>
          </p:nvPr>
        </p:nvSpPr>
        <p:spPr>
          <a:xfrm>
            <a:off x="0" y="-11107"/>
            <a:ext cx="9144000" cy="706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Registry</a:t>
            </a:r>
            <a:endParaRPr sz="3200"/>
          </a:p>
        </p:txBody>
      </p:sp>
      <p:sp>
        <p:nvSpPr>
          <p:cNvPr id="364" name="Google Shape;364;gbcaee12939_6_163"/>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365" name="Google Shape;365;gbcaee12939_6_163"/>
          <p:cNvSpPr/>
          <p:nvPr/>
        </p:nvSpPr>
        <p:spPr>
          <a:xfrm>
            <a:off x="1496352" y="5889136"/>
            <a:ext cx="6172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https://www.archives.gov/cui/registry/category-marking-list</a:t>
            </a:r>
            <a:endParaRPr/>
          </a:p>
        </p:txBody>
      </p:sp>
      <p:pic>
        <p:nvPicPr>
          <p:cNvPr id="366" name="Google Shape;366;gbcaee12939_6_163"/>
          <p:cNvPicPr preferRelativeResize="0"/>
          <p:nvPr/>
        </p:nvPicPr>
        <p:blipFill>
          <a:blip r:embed="rId3">
            <a:alphaModFix/>
          </a:blip>
          <a:stretch>
            <a:fillRect/>
          </a:stretch>
        </p:blipFill>
        <p:spPr>
          <a:xfrm>
            <a:off x="850950" y="847730"/>
            <a:ext cx="7442095" cy="4889006"/>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bcaee12939_6_171"/>
          <p:cNvSpPr txBox="1">
            <a:spLocks noGrp="1"/>
          </p:cNvSpPr>
          <p:nvPr>
            <p:ph type="title"/>
          </p:nvPr>
        </p:nvSpPr>
        <p:spPr>
          <a:xfrm>
            <a:off x="0" y="-11107"/>
            <a:ext cx="9144000" cy="706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Registry</a:t>
            </a:r>
            <a:endParaRPr sz="3200"/>
          </a:p>
        </p:txBody>
      </p:sp>
      <p:sp>
        <p:nvSpPr>
          <p:cNvPr id="373" name="Google Shape;373;gbcaee12939_6_171"/>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74" name="Google Shape;374;gbcaee12939_6_171"/>
          <p:cNvSpPr/>
          <p:nvPr/>
        </p:nvSpPr>
        <p:spPr>
          <a:xfrm>
            <a:off x="1600200" y="5791200"/>
            <a:ext cx="6172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https://www.archives.gov/cui/registry/category-marking-list</a:t>
            </a:r>
            <a:endParaRPr/>
          </a:p>
        </p:txBody>
      </p:sp>
      <p:sp>
        <p:nvSpPr>
          <p:cNvPr id="375" name="Google Shape;375;gbcaee12939_6_171"/>
          <p:cNvSpPr/>
          <p:nvPr/>
        </p:nvSpPr>
        <p:spPr>
          <a:xfrm rot="5400000">
            <a:off x="5060565" y="3164958"/>
            <a:ext cx="838200" cy="200280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6" name="Google Shape;376;gbcaee12939_6_171"/>
          <p:cNvPicPr preferRelativeResize="0"/>
          <p:nvPr/>
        </p:nvPicPr>
        <p:blipFill>
          <a:blip r:embed="rId3">
            <a:alphaModFix/>
          </a:blip>
          <a:stretch>
            <a:fillRect/>
          </a:stretch>
        </p:blipFill>
        <p:spPr>
          <a:xfrm>
            <a:off x="778725" y="778875"/>
            <a:ext cx="7815150" cy="4936562"/>
          </a:xfrm>
          <a:prstGeom prst="rect">
            <a:avLst/>
          </a:prstGeom>
          <a:noFill/>
          <a:ln w="38100" cap="flat" cmpd="sng">
            <a:solidFill>
              <a:schemeClr val="dk2"/>
            </a:solidFill>
            <a:prstDash val="solid"/>
            <a:round/>
            <a:headEnd type="none" w="sm" len="sm"/>
            <a:tailEnd type="none" w="sm" len="sm"/>
          </a:ln>
        </p:spPr>
      </p:pic>
      <p:sp>
        <p:nvSpPr>
          <p:cNvPr id="377" name="Google Shape;377;gbcaee12939_6_171"/>
          <p:cNvSpPr/>
          <p:nvPr/>
        </p:nvSpPr>
        <p:spPr>
          <a:xfrm rot="5400000">
            <a:off x="4152900" y="3479225"/>
            <a:ext cx="838200" cy="145590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 name="Google Shape;378;gbcaee12939_6_171"/>
          <p:cNvSpPr/>
          <p:nvPr/>
        </p:nvSpPr>
        <p:spPr>
          <a:xfrm rot="5400000">
            <a:off x="4412675" y="2003475"/>
            <a:ext cx="838200" cy="145590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bcaee12939_6_182"/>
          <p:cNvSpPr txBox="1">
            <a:spLocks noGrp="1"/>
          </p:cNvSpPr>
          <p:nvPr>
            <p:ph type="title"/>
          </p:nvPr>
        </p:nvSpPr>
        <p:spPr>
          <a:xfrm>
            <a:off x="0" y="-11107"/>
            <a:ext cx="9144000" cy="706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Registry</a:t>
            </a:r>
            <a:endParaRPr sz="3200"/>
          </a:p>
        </p:txBody>
      </p:sp>
      <p:sp>
        <p:nvSpPr>
          <p:cNvPr id="385" name="Google Shape;385;gbcaee12939_6_182"/>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386" name="Google Shape;386;gbcaee12939_6_182"/>
          <p:cNvSpPr/>
          <p:nvPr/>
        </p:nvSpPr>
        <p:spPr>
          <a:xfrm>
            <a:off x="1600200" y="5791200"/>
            <a:ext cx="6172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https://www.archives.gov/cui/registry/category-marking-list</a:t>
            </a:r>
            <a:endParaRPr/>
          </a:p>
        </p:txBody>
      </p:sp>
      <p:pic>
        <p:nvPicPr>
          <p:cNvPr id="387" name="Google Shape;387;gbcaee12939_6_182"/>
          <p:cNvPicPr preferRelativeResize="0"/>
          <p:nvPr/>
        </p:nvPicPr>
        <p:blipFill>
          <a:blip r:embed="rId3">
            <a:alphaModFix/>
          </a:blip>
          <a:stretch>
            <a:fillRect/>
          </a:stretch>
        </p:blipFill>
        <p:spPr>
          <a:xfrm>
            <a:off x="374975" y="847725"/>
            <a:ext cx="8496027" cy="4791075"/>
          </a:xfrm>
          <a:prstGeom prst="rect">
            <a:avLst/>
          </a:prstGeom>
          <a:noFill/>
          <a:ln w="38100" cap="flat" cmpd="sng">
            <a:solidFill>
              <a:schemeClr val="dk2"/>
            </a:solidFill>
            <a:prstDash val="solid"/>
            <a:round/>
            <a:headEnd type="none" w="sm" len="sm"/>
            <a:tailEnd type="none" w="sm" len="sm"/>
          </a:ln>
        </p:spPr>
      </p:pic>
      <p:sp>
        <p:nvSpPr>
          <p:cNvPr id="388" name="Google Shape;388;gbcaee12939_6_182"/>
          <p:cNvSpPr/>
          <p:nvPr/>
        </p:nvSpPr>
        <p:spPr>
          <a:xfrm rot="5400000">
            <a:off x="3327225" y="2072550"/>
            <a:ext cx="838200" cy="145590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bcaee12939_6_6"/>
          <p:cNvSpPr txBox="1">
            <a:spLocks noGrp="1"/>
          </p:cNvSpPr>
          <p:nvPr>
            <p:ph type="title"/>
          </p:nvPr>
        </p:nvSpPr>
        <p:spPr>
          <a:xfrm>
            <a:off x="0" y="-11107"/>
            <a:ext cx="9144000" cy="706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CUI Program Office</a:t>
            </a:r>
            <a:endParaRPr/>
          </a:p>
        </p:txBody>
      </p:sp>
      <p:sp>
        <p:nvSpPr>
          <p:cNvPr id="191" name="Google Shape;191;gbcaee12939_6_6"/>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92" name="Google Shape;192;gbcaee12939_6_6"/>
          <p:cNvSpPr txBox="1"/>
          <p:nvPr/>
        </p:nvSpPr>
        <p:spPr>
          <a:xfrm>
            <a:off x="350668" y="728822"/>
            <a:ext cx="8442600" cy="498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Greg Pannoni</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a:t>
            </a:r>
            <a:r>
              <a:rPr lang="en-US" sz="1800" i="1">
                <a:solidFill>
                  <a:schemeClr val="dk1"/>
                </a:solidFill>
                <a:latin typeface="Arial"/>
                <a:ea typeface="Arial"/>
                <a:cs typeface="Arial"/>
                <a:sym typeface="Arial"/>
              </a:rPr>
              <a:t>Associate Director</a:t>
            </a:r>
            <a:endParaRPr/>
          </a:p>
          <a:p>
            <a:pPr marL="0" marR="0" lvl="0" indent="0" algn="l" rtl="0">
              <a:spcBef>
                <a:spcPts val="0"/>
              </a:spcBef>
              <a:spcAft>
                <a:spcPts val="0"/>
              </a:spcAft>
              <a:buNone/>
            </a:pPr>
            <a:endParaRPr sz="1800">
              <a:solidFill>
                <a:schemeClr val="dk1"/>
              </a:solidFill>
            </a:endParaRPr>
          </a:p>
          <a:p>
            <a:pPr marL="0" marR="0" lvl="0" indent="0" algn="l" rtl="0">
              <a:spcBef>
                <a:spcPts val="0"/>
              </a:spcBef>
              <a:spcAft>
                <a:spcPts val="0"/>
              </a:spcAft>
              <a:buNone/>
            </a:pPr>
            <a:endParaRPr sz="1800">
              <a:solidFill>
                <a:schemeClr val="dk1"/>
              </a:solidFill>
            </a:endParaRPr>
          </a:p>
          <a:p>
            <a:pPr marL="0" marR="0" lvl="0" indent="0" algn="l" rtl="0">
              <a:spcBef>
                <a:spcPts val="0"/>
              </a:spcBef>
              <a:spcAft>
                <a:spcPts val="0"/>
              </a:spcAft>
              <a:buNone/>
            </a:pPr>
            <a:r>
              <a:rPr lang="en-US" sz="1800">
                <a:solidFill>
                  <a:schemeClr val="dk1"/>
                </a:solidFill>
                <a:latin typeface="Arial"/>
                <a:ea typeface="Arial"/>
                <a:cs typeface="Arial"/>
                <a:sym typeface="Arial"/>
              </a:rPr>
              <a:t>Devin Casey</a:t>
            </a:r>
            <a:endParaRPr/>
          </a:p>
          <a:p>
            <a:pPr marL="0" marR="0" lvl="0" indent="0" algn="l" rtl="0">
              <a:spcBef>
                <a:spcPts val="0"/>
              </a:spcBef>
              <a:spcAft>
                <a:spcPts val="0"/>
              </a:spcAft>
              <a:buNone/>
            </a:pPr>
            <a:r>
              <a:rPr lang="en-US" sz="1400" i="1">
                <a:solidFill>
                  <a:schemeClr val="dk1"/>
                </a:solidFill>
                <a:latin typeface="Arial"/>
                <a:ea typeface="Arial"/>
                <a:cs typeface="Arial"/>
                <a:sym typeface="Arial"/>
              </a:rPr>
              <a:t>Lead for Program Implementation </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Charlene Wallace</a:t>
            </a:r>
            <a:endParaRPr/>
          </a:p>
          <a:p>
            <a:pPr marL="0" marR="0" lvl="0" indent="0" algn="l" rtl="0">
              <a:spcBef>
                <a:spcPts val="0"/>
              </a:spcBef>
              <a:spcAft>
                <a:spcPts val="0"/>
              </a:spcAft>
              <a:buNone/>
            </a:pPr>
            <a:r>
              <a:rPr lang="en-US" sz="1400" i="1">
                <a:solidFill>
                  <a:schemeClr val="dk1"/>
                </a:solidFill>
                <a:latin typeface="Arial"/>
                <a:ea typeface="Arial"/>
                <a:cs typeface="Arial"/>
                <a:sym typeface="Arial"/>
              </a:rPr>
              <a:t>Lead for Agency Training and Awareness</a:t>
            </a:r>
            <a:endParaRPr sz="1400" i="1">
              <a:solidFill>
                <a:schemeClr val="dk1"/>
              </a:solidFill>
              <a:latin typeface="Arial"/>
              <a:ea typeface="Arial"/>
              <a:cs typeface="Arial"/>
              <a:sym typeface="Arial"/>
            </a:endParaRPr>
          </a:p>
          <a:p>
            <a:pPr marL="0" marR="0" lvl="0" indent="0" algn="l" rtl="0">
              <a:spcBef>
                <a:spcPts val="0"/>
              </a:spcBef>
              <a:spcAft>
                <a:spcPts val="0"/>
              </a:spcAft>
              <a:buNone/>
            </a:pPr>
            <a:endParaRPr i="1">
              <a:solidFill>
                <a:schemeClr val="dk1"/>
              </a:solidFill>
            </a:endParaRPr>
          </a:p>
          <a:p>
            <a:pPr marL="0" marR="0" lvl="0" indent="0" algn="l" rtl="0">
              <a:spcBef>
                <a:spcPts val="0"/>
              </a:spcBef>
              <a:spcAft>
                <a:spcPts val="0"/>
              </a:spcAft>
              <a:buNone/>
            </a:pPr>
            <a:r>
              <a:rPr lang="en-US" sz="1800">
                <a:solidFill>
                  <a:schemeClr val="dk1"/>
                </a:solidFill>
              </a:rPr>
              <a:t>Evan Coren</a:t>
            </a:r>
            <a:endParaRPr sz="1800">
              <a:solidFill>
                <a:schemeClr val="dk1"/>
              </a:solidFill>
            </a:endParaRPr>
          </a:p>
          <a:p>
            <a:pPr marL="0" marR="0" lvl="0" indent="0" algn="l" rtl="0">
              <a:spcBef>
                <a:spcPts val="0"/>
              </a:spcBef>
              <a:spcAft>
                <a:spcPts val="0"/>
              </a:spcAft>
              <a:buNone/>
            </a:pPr>
            <a:r>
              <a:rPr lang="en-US" i="1">
                <a:solidFill>
                  <a:schemeClr val="dk1"/>
                </a:solidFill>
              </a:rPr>
              <a:t>Program Analyst</a:t>
            </a:r>
            <a:endParaRPr i="1">
              <a:solidFill>
                <a:schemeClr val="dk1"/>
              </a:solidFill>
            </a:endParaRPr>
          </a:p>
          <a:p>
            <a:pPr marL="0" marR="0" lvl="0" indent="0" algn="l" rtl="0">
              <a:spcBef>
                <a:spcPts val="0"/>
              </a:spcBef>
              <a:spcAft>
                <a:spcPts val="0"/>
              </a:spcAft>
              <a:buNone/>
            </a:pP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en-US" sz="1400" i="1">
                <a:solidFill>
                  <a:schemeClr val="dk1"/>
                </a:solidFill>
                <a:latin typeface="Arial"/>
                <a:ea typeface="Arial"/>
                <a:cs typeface="Arial"/>
                <a:sym typeface="Arial"/>
              </a:rPr>
              <a:t> </a:t>
            </a:r>
            <a:endParaRPr sz="1400" i="1">
              <a:solidFill>
                <a:schemeClr val="dk1"/>
              </a:solidFill>
              <a:latin typeface="Arial"/>
              <a:ea typeface="Arial"/>
              <a:cs typeface="Arial"/>
              <a:sym typeface="Arial"/>
            </a:endParaRPr>
          </a:p>
          <a:p>
            <a:pPr marL="0" marR="0" lvl="0" indent="0" algn="l" rtl="0">
              <a:spcBef>
                <a:spcPts val="0"/>
              </a:spcBef>
              <a:spcAft>
                <a:spcPts val="0"/>
              </a:spcAft>
              <a:buNone/>
            </a:pPr>
            <a:endParaRPr sz="1400" i="1">
              <a:solidFill>
                <a:schemeClr val="dk1"/>
              </a:solidFill>
              <a:latin typeface="Arial"/>
              <a:ea typeface="Arial"/>
              <a:cs typeface="Arial"/>
              <a:sym typeface="Arial"/>
            </a:endParaRPr>
          </a:p>
        </p:txBody>
      </p:sp>
      <p:pic>
        <p:nvPicPr>
          <p:cNvPr id="193" name="Google Shape;193;gbcaee12939_6_6" descr="https://i1.wp.com/isoo.blogs.archives.gov/wp-content/uploads/2017/07/casey-e1500928851662.jpg?resize=154%2C180&amp;ssl=1"/>
          <p:cNvPicPr preferRelativeResize="0"/>
          <p:nvPr/>
        </p:nvPicPr>
        <p:blipFill rotWithShape="1">
          <a:blip r:embed="rId3">
            <a:alphaModFix/>
          </a:blip>
          <a:srcRect/>
          <a:stretch/>
        </p:blipFill>
        <p:spPr>
          <a:xfrm>
            <a:off x="7524220" y="1244600"/>
            <a:ext cx="1395286" cy="1630854"/>
          </a:xfrm>
          <a:prstGeom prst="rect">
            <a:avLst/>
          </a:prstGeom>
          <a:noFill/>
          <a:ln>
            <a:noFill/>
          </a:ln>
        </p:spPr>
      </p:pic>
      <p:pic>
        <p:nvPicPr>
          <p:cNvPr id="194" name="Google Shape;194;gbcaee12939_6_6" descr="Greg Pannoni"/>
          <p:cNvPicPr preferRelativeResize="0"/>
          <p:nvPr/>
        </p:nvPicPr>
        <p:blipFill rotWithShape="1">
          <a:blip r:embed="rId4">
            <a:alphaModFix/>
          </a:blip>
          <a:srcRect/>
          <a:stretch/>
        </p:blipFill>
        <p:spPr>
          <a:xfrm>
            <a:off x="4351625" y="1483700"/>
            <a:ext cx="1640725" cy="1738100"/>
          </a:xfrm>
          <a:prstGeom prst="rect">
            <a:avLst/>
          </a:prstGeom>
          <a:noFill/>
          <a:ln>
            <a:noFill/>
          </a:ln>
        </p:spPr>
      </p:pic>
      <p:pic>
        <p:nvPicPr>
          <p:cNvPr id="195" name="Google Shape;195;gbcaee12939_6_6" descr="https://scontent-iad3-1.xx.fbcdn.net/v/t1.0-9/64559359_2854816614534846_6648465922300313600_n.jpg?_nc_cat=106&amp;_nc_oc=AQk8vpl9xHVncg73whcWvUR53RLeNH-jkSHUj0hly62j2KLHSPBTF0RZMC5-4mAsKbg&amp;_nc_ht=scontent-iad3-1.xx&amp;oh=9835334d4e9a05748a4f2aecd8009db8&amp;oe=5D903CA2"/>
          <p:cNvPicPr preferRelativeResize="0"/>
          <p:nvPr/>
        </p:nvPicPr>
        <p:blipFill rotWithShape="1">
          <a:blip r:embed="rId5">
            <a:alphaModFix/>
          </a:blip>
          <a:srcRect/>
          <a:stretch/>
        </p:blipFill>
        <p:spPr>
          <a:xfrm>
            <a:off x="5193838" y="3429000"/>
            <a:ext cx="1305200" cy="2004700"/>
          </a:xfrm>
          <a:prstGeom prst="rect">
            <a:avLst/>
          </a:prstGeom>
          <a:noFill/>
          <a:ln>
            <a:noFill/>
          </a:ln>
        </p:spPr>
      </p:pic>
      <p:pic>
        <p:nvPicPr>
          <p:cNvPr id="196" name="Google Shape;196;gbcaee12939_6_6"/>
          <p:cNvPicPr preferRelativeResize="0"/>
          <p:nvPr/>
        </p:nvPicPr>
        <p:blipFill>
          <a:blip r:embed="rId6">
            <a:alphaModFix/>
          </a:blip>
          <a:stretch>
            <a:fillRect/>
          </a:stretch>
        </p:blipFill>
        <p:spPr>
          <a:xfrm>
            <a:off x="7055301" y="3067451"/>
            <a:ext cx="1395275" cy="1468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bcaee12939_6_191"/>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What have we learned so far</a:t>
            </a:r>
            <a:endParaRPr/>
          </a:p>
        </p:txBody>
      </p:sp>
      <p:sp>
        <p:nvSpPr>
          <p:cNvPr id="395" name="Google Shape;395;gbcaee12939_6_191"/>
          <p:cNvSpPr txBox="1">
            <a:spLocks noGrp="1"/>
          </p:cNvSpPr>
          <p:nvPr>
            <p:ph type="body" idx="1"/>
          </p:nvPr>
        </p:nvSpPr>
        <p:spPr>
          <a:xfrm>
            <a:off x="152400" y="838201"/>
            <a:ext cx="8763000" cy="1828799"/>
          </a:xfrm>
          <a:prstGeom prst="rect">
            <a:avLst/>
          </a:prstGeom>
          <a:noFill/>
          <a:ln>
            <a:noFill/>
          </a:ln>
        </p:spPr>
        <p:txBody>
          <a:bodyPr spcFirstLastPara="1" wrap="square" lIns="91425" tIns="45700" rIns="91425" bIns="45700" anchor="t" anchorCtr="0">
            <a:noAutofit/>
          </a:bodyPr>
          <a:lstStyle/>
          <a:p>
            <a:pPr marL="742950" lvl="1" indent="-133350" algn="l" rtl="0">
              <a:spcBef>
                <a:spcPts val="0"/>
              </a:spcBef>
              <a:spcAft>
                <a:spcPts val="0"/>
              </a:spcAft>
              <a:buClr>
                <a:schemeClr val="dk1"/>
              </a:buClr>
              <a:buSzPts val="2400"/>
              <a:buFont typeface="Libre Franklin Thin"/>
              <a:buNone/>
            </a:pPr>
            <a:endParaRPr/>
          </a:p>
          <a:p>
            <a:pPr marL="457200" lvl="1" indent="0" algn="l" rtl="0">
              <a:spcBef>
                <a:spcPts val="300"/>
              </a:spcBef>
              <a:spcAft>
                <a:spcPts val="0"/>
              </a:spcAft>
              <a:buClr>
                <a:schemeClr val="dk1"/>
              </a:buClr>
              <a:buSzPts val="2400"/>
              <a:buFont typeface="Libre Franklin Thin"/>
              <a:buNone/>
            </a:pPr>
            <a:endParaRPr/>
          </a:p>
        </p:txBody>
      </p:sp>
      <p:sp>
        <p:nvSpPr>
          <p:cNvPr id="396" name="Google Shape;396;gbcaee12939_6_191"/>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20</a:t>
            </a:fld>
            <a:endParaRPr>
              <a:solidFill>
                <a:srgbClr val="FFFFFF"/>
              </a:solidFill>
            </a:endParaRPr>
          </a:p>
        </p:txBody>
      </p:sp>
      <p:sp>
        <p:nvSpPr>
          <p:cNvPr id="397" name="Google Shape;397;gbcaee12939_6_191"/>
          <p:cNvSpPr txBox="1"/>
          <p:nvPr/>
        </p:nvSpPr>
        <p:spPr>
          <a:xfrm>
            <a:off x="942071" y="5503475"/>
            <a:ext cx="2519570"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sp>
        <p:nvSpPr>
          <p:cNvPr id="398" name="Google Shape;398;gbcaee12939_6_191"/>
          <p:cNvSpPr txBox="1"/>
          <p:nvPr/>
        </p:nvSpPr>
        <p:spPr>
          <a:xfrm>
            <a:off x="3124200" y="5403958"/>
            <a:ext cx="2519571" cy="2349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sp>
        <p:nvSpPr>
          <p:cNvPr id="399" name="Google Shape;399;gbcaee12939_6_191"/>
          <p:cNvSpPr/>
          <p:nvPr/>
        </p:nvSpPr>
        <p:spPr>
          <a:xfrm>
            <a:off x="838200" y="1083773"/>
            <a:ext cx="7696200" cy="4419702"/>
          </a:xfrm>
          <a:prstGeom prst="rect">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Arial"/>
                <a:ea typeface="Arial"/>
                <a:cs typeface="Arial"/>
                <a:sym typeface="Arial"/>
              </a:rPr>
              <a:t>We learned: </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why we mark CUI</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the two kinds of CUI (Basic and Specified)</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about Legacy information </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about Waivers for Legacy information</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about System markings</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what a Designation Indicator is and why its important</a:t>
            </a:r>
            <a:endParaRPr/>
          </a:p>
          <a:p>
            <a:pPr marL="742950" marR="0" lvl="1"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the different parts to the CUI Banner Marking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bcaee12939_6_201"/>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CUI Basic </a:t>
            </a:r>
            <a:endParaRPr/>
          </a:p>
        </p:txBody>
      </p:sp>
      <p:sp>
        <p:nvSpPr>
          <p:cNvPr id="406" name="Google Shape;406;gbcaee12939_6_201"/>
          <p:cNvSpPr txBox="1">
            <a:spLocks noGrp="1"/>
          </p:cNvSpPr>
          <p:nvPr>
            <p:ph type="body" idx="1"/>
          </p:nvPr>
        </p:nvSpPr>
        <p:spPr>
          <a:xfrm>
            <a:off x="3390498" y="1275059"/>
            <a:ext cx="5613802" cy="3274973"/>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Font typeface="Noto Sans Symbols"/>
              <a:buChar char="■"/>
            </a:pPr>
            <a:r>
              <a:rPr lang="en-US">
                <a:latin typeface="Libre Franklin"/>
                <a:ea typeface="Libre Franklin"/>
                <a:cs typeface="Libre Franklin"/>
                <a:sym typeface="Libre Franklin"/>
              </a:rPr>
              <a:t>For CUI basic the Laws, Regulations, or Government-wide policies </a:t>
            </a:r>
            <a:r>
              <a:rPr lang="en-US" b="1">
                <a:solidFill>
                  <a:srgbClr val="FF0000"/>
                </a:solidFill>
                <a:latin typeface="Libre Franklin"/>
                <a:ea typeface="Libre Franklin"/>
                <a:cs typeface="Libre Franklin"/>
                <a:sym typeface="Libre Franklin"/>
              </a:rPr>
              <a:t>DO NOT </a:t>
            </a:r>
            <a:r>
              <a:rPr lang="en-US">
                <a:latin typeface="Libre Franklin"/>
                <a:ea typeface="Libre Franklin"/>
                <a:cs typeface="Libre Franklin"/>
                <a:sym typeface="Libre Franklin"/>
              </a:rPr>
              <a:t>require specific protections.</a:t>
            </a:r>
            <a:endParaRPr/>
          </a:p>
          <a:p>
            <a:pPr marL="457200" lvl="1" indent="0" algn="l" rtl="0">
              <a:spcBef>
                <a:spcPts val="300"/>
              </a:spcBef>
              <a:spcAft>
                <a:spcPts val="0"/>
              </a:spcAft>
              <a:buClr>
                <a:schemeClr val="dk1"/>
              </a:buClr>
              <a:buSzPts val="2400"/>
              <a:buFont typeface="Libre Franklin Thin"/>
              <a:buNone/>
            </a:pPr>
            <a:endParaRPr>
              <a:latin typeface="Libre Franklin"/>
              <a:ea typeface="Libre Franklin"/>
              <a:cs typeface="Libre Franklin"/>
              <a:sym typeface="Libre Franklin"/>
            </a:endParaRPr>
          </a:p>
          <a:p>
            <a:pPr marL="457200" lvl="1" indent="0" algn="l" rtl="0">
              <a:spcBef>
                <a:spcPts val="300"/>
              </a:spcBef>
              <a:spcAft>
                <a:spcPts val="0"/>
              </a:spcAft>
              <a:buClr>
                <a:schemeClr val="dk1"/>
              </a:buClr>
              <a:buSzPts val="2400"/>
              <a:buFont typeface="Libre Franklin Thin"/>
              <a:buNone/>
            </a:pPr>
            <a:endParaRPr>
              <a:latin typeface="Libre Franklin"/>
              <a:ea typeface="Libre Franklin"/>
              <a:cs typeface="Libre Franklin"/>
              <a:sym typeface="Libre Franklin"/>
            </a:endParaRPr>
          </a:p>
          <a:p>
            <a:pPr marL="742950" lvl="1" indent="-285750" algn="l" rtl="0">
              <a:spcBef>
                <a:spcPts val="300"/>
              </a:spcBef>
              <a:spcAft>
                <a:spcPts val="0"/>
              </a:spcAft>
              <a:buClr>
                <a:schemeClr val="dk1"/>
              </a:buClr>
              <a:buSzPts val="2400"/>
              <a:buFont typeface="Noto Sans Symbols"/>
              <a:buChar char="■"/>
            </a:pPr>
            <a:r>
              <a:rPr lang="en-US">
                <a:latin typeface="Libre Franklin"/>
                <a:ea typeface="Libre Franklin"/>
                <a:cs typeface="Libre Franklin"/>
                <a:sym typeface="Libre Franklin"/>
              </a:rPr>
              <a:t>Category markings are optional unless required by Agency policy </a:t>
            </a:r>
            <a:endParaRPr/>
          </a:p>
          <a:p>
            <a:pPr marL="457200" lvl="1" indent="0" algn="l" rtl="0">
              <a:spcBef>
                <a:spcPts val="300"/>
              </a:spcBef>
              <a:spcAft>
                <a:spcPts val="0"/>
              </a:spcAft>
              <a:buClr>
                <a:schemeClr val="dk1"/>
              </a:buClr>
              <a:buSzPts val="2400"/>
              <a:buFont typeface="Libre Franklin Thin"/>
              <a:buNone/>
            </a:pPr>
            <a:endParaRPr/>
          </a:p>
        </p:txBody>
      </p:sp>
      <p:sp>
        <p:nvSpPr>
          <p:cNvPr id="407" name="Google Shape;407;gbcaee12939_6_201"/>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grpSp>
        <p:nvGrpSpPr>
          <p:cNvPr id="408" name="Google Shape;408;gbcaee12939_6_201"/>
          <p:cNvGrpSpPr/>
          <p:nvPr/>
        </p:nvGrpSpPr>
        <p:grpSpPr>
          <a:xfrm>
            <a:off x="190499" y="1163677"/>
            <a:ext cx="3061330" cy="4495800"/>
            <a:chOff x="3429000" y="1066800"/>
            <a:chExt cx="3332480" cy="4876800"/>
          </a:xfrm>
        </p:grpSpPr>
        <p:grpSp>
          <p:nvGrpSpPr>
            <p:cNvPr id="409" name="Google Shape;409;gbcaee12939_6_201"/>
            <p:cNvGrpSpPr/>
            <p:nvPr/>
          </p:nvGrpSpPr>
          <p:grpSpPr>
            <a:xfrm>
              <a:off x="3429000" y="1066800"/>
              <a:ext cx="3332480" cy="4876800"/>
              <a:chOff x="3694176" y="4002024"/>
              <a:chExt cx="3332480" cy="4876800"/>
            </a:xfrm>
          </p:grpSpPr>
          <p:sp>
            <p:nvSpPr>
              <p:cNvPr id="410" name="Google Shape;410;gbcaee12939_6_201"/>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11" name="Google Shape;411;gbcaee12939_6_201"/>
              <p:cNvSpPr txBox="1"/>
              <p:nvPr/>
            </p:nvSpPr>
            <p:spPr>
              <a:xfrm>
                <a:off x="3791712" y="4096512"/>
                <a:ext cx="3169920" cy="474080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Subject: </a:t>
                </a:r>
                <a:r>
                  <a:rPr lang="en-US" sz="1000" b="1">
                    <a:solidFill>
                      <a:srgbClr val="FF0000"/>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Examples</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p:txBody>
          </p:sp>
          <p:grpSp>
            <p:nvGrpSpPr>
              <p:cNvPr id="412" name="Google Shape;412;gbcaee12939_6_201"/>
              <p:cNvGrpSpPr/>
              <p:nvPr/>
            </p:nvGrpSpPr>
            <p:grpSpPr>
              <a:xfrm>
                <a:off x="3885958" y="4376065"/>
                <a:ext cx="2988007" cy="576935"/>
                <a:chOff x="3885958" y="4376065"/>
                <a:chExt cx="2988007" cy="576935"/>
              </a:xfrm>
            </p:grpSpPr>
            <p:pic>
              <p:nvPicPr>
                <p:cNvPr id="413" name="Google Shape;413;gbcaee12939_6_201"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414" name="Google Shape;414;gbcaee12939_6_201"/>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415" name="Google Shape;415;gbcaee12939_6_201"/>
            <p:cNvSpPr txBox="1"/>
            <p:nvPr/>
          </p:nvSpPr>
          <p:spPr>
            <a:xfrm>
              <a:off x="3620781" y="1143000"/>
              <a:ext cx="3075674" cy="3004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rgbClr val="000000"/>
                  </a:solidFill>
                  <a:latin typeface="Times New Roman"/>
                  <a:ea typeface="Times New Roman"/>
                  <a:cs typeface="Times New Roman"/>
                  <a:sym typeface="Times New Roman"/>
                </a:rPr>
                <a:t>CUI</a:t>
              </a:r>
              <a:endParaRPr sz="1200" b="1">
                <a:solidFill>
                  <a:srgbClr val="FF0000"/>
                </a:solidFill>
                <a:latin typeface="Times New Roman"/>
                <a:ea typeface="Times New Roman"/>
                <a:cs typeface="Times New Roman"/>
                <a:sym typeface="Times New Roman"/>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bcaee12939_6_21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Mandatory CUI Banner Marking</a:t>
            </a:r>
            <a:endParaRPr/>
          </a:p>
        </p:txBody>
      </p:sp>
      <p:sp>
        <p:nvSpPr>
          <p:cNvPr id="422" name="Google Shape;422;gbcaee12939_6_216"/>
          <p:cNvSpPr txBox="1">
            <a:spLocks noGrp="1"/>
          </p:cNvSpPr>
          <p:nvPr>
            <p:ph type="body" idx="1"/>
          </p:nvPr>
        </p:nvSpPr>
        <p:spPr>
          <a:xfrm>
            <a:off x="4419600" y="945420"/>
            <a:ext cx="4267200" cy="4017145"/>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600"/>
              <a:buChar char="■"/>
            </a:pPr>
            <a:r>
              <a:rPr lang="en-US" sz="2600"/>
              <a:t>It is </a:t>
            </a:r>
            <a:r>
              <a:rPr lang="en-US" sz="2600">
                <a:solidFill>
                  <a:srgbClr val="FF0000"/>
                </a:solidFill>
              </a:rPr>
              <a:t>MANDATORY </a:t>
            </a:r>
            <a:r>
              <a:rPr lang="en-US" sz="2600"/>
              <a:t>to include a banner marking at the top of the page denoting Controlled Unclassified Information</a:t>
            </a:r>
            <a:br>
              <a:rPr lang="en-US" sz="2600"/>
            </a:br>
            <a:endParaRPr sz="2600"/>
          </a:p>
          <a:p>
            <a:pPr marL="342900" lvl="0" indent="-342900" algn="l" rtl="0">
              <a:lnSpc>
                <a:spcPct val="95000"/>
              </a:lnSpc>
              <a:spcBef>
                <a:spcPts val="520"/>
              </a:spcBef>
              <a:spcAft>
                <a:spcPts val="0"/>
              </a:spcAft>
              <a:buClr>
                <a:schemeClr val="dk1"/>
              </a:buClr>
              <a:buSzPts val="2600"/>
              <a:buChar char="■"/>
            </a:pPr>
            <a:r>
              <a:rPr lang="en-US" sz="2600" i="1"/>
              <a:t>Optional, </a:t>
            </a:r>
            <a:r>
              <a:rPr lang="en-US" sz="2600"/>
              <a:t>best practice is to include on bottom as well, it </a:t>
            </a:r>
            <a:r>
              <a:rPr lang="en-US" sz="2600">
                <a:solidFill>
                  <a:srgbClr val="FF0000"/>
                </a:solidFill>
              </a:rPr>
              <a:t>MUST</a:t>
            </a:r>
            <a:r>
              <a:rPr lang="en-US" sz="2600"/>
              <a:t> be identical to the top</a:t>
            </a:r>
            <a:endParaRPr sz="2600"/>
          </a:p>
        </p:txBody>
      </p:sp>
      <p:sp>
        <p:nvSpPr>
          <p:cNvPr id="423" name="Google Shape;423;gbcaee12939_6_21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22</a:t>
            </a:fld>
            <a:endParaRPr>
              <a:solidFill>
                <a:srgbClr val="FFFFFF"/>
              </a:solidFill>
            </a:endParaRPr>
          </a:p>
        </p:txBody>
      </p:sp>
      <p:grpSp>
        <p:nvGrpSpPr>
          <p:cNvPr id="424" name="Google Shape;424;gbcaee12939_6_216"/>
          <p:cNvGrpSpPr/>
          <p:nvPr/>
        </p:nvGrpSpPr>
        <p:grpSpPr>
          <a:xfrm>
            <a:off x="321156" y="822764"/>
            <a:ext cx="3352800" cy="4953000"/>
            <a:chOff x="3710433" y="3961227"/>
            <a:chExt cx="3332480" cy="4876800"/>
          </a:xfrm>
        </p:grpSpPr>
        <p:sp>
          <p:nvSpPr>
            <p:cNvPr id="425" name="Google Shape;425;gbcaee12939_6_216"/>
            <p:cNvSpPr/>
            <p:nvPr/>
          </p:nvSpPr>
          <p:spPr>
            <a:xfrm>
              <a:off x="3710433" y="3961227"/>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6" name="Google Shape;426;gbcaee12939_6_216"/>
            <p:cNvSpPr txBox="1"/>
            <p:nvPr/>
          </p:nvSpPr>
          <p:spPr>
            <a:xfrm>
              <a:off x="3791712" y="4096512"/>
              <a:ext cx="3169921" cy="46062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sp>
          <p:nvSpPr>
            <p:cNvPr id="427" name="Google Shape;427;gbcaee12939_6_216"/>
            <p:cNvSpPr txBox="1"/>
            <p:nvPr/>
          </p:nvSpPr>
          <p:spPr>
            <a:xfrm>
              <a:off x="4294078" y="4115307"/>
              <a:ext cx="1905000" cy="3333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  </a:t>
              </a:r>
              <a:r>
                <a:rPr lang="en-US" sz="1600" b="1">
                  <a:solidFill>
                    <a:schemeClr val="dk2"/>
                  </a:solidFill>
                  <a:latin typeface="Times New Roman"/>
                  <a:ea typeface="Times New Roman"/>
                  <a:cs typeface="Times New Roman"/>
                  <a:sym typeface="Times New Roman"/>
                </a:rPr>
                <a:t>CUI</a:t>
              </a:r>
              <a:endParaRPr sz="1600" b="1">
                <a:solidFill>
                  <a:schemeClr val="dk2"/>
                </a:solidFill>
                <a:latin typeface="Times New Roman"/>
                <a:ea typeface="Times New Roman"/>
                <a:cs typeface="Times New Roman"/>
                <a:sym typeface="Times New Roman"/>
              </a:endParaRPr>
            </a:p>
          </p:txBody>
        </p:sp>
        <p:sp>
          <p:nvSpPr>
            <p:cNvPr id="428" name="Google Shape;428;gbcaee12939_6_216"/>
            <p:cNvSpPr txBox="1"/>
            <p:nvPr/>
          </p:nvSpPr>
          <p:spPr>
            <a:xfrm>
              <a:off x="4451558" y="8364662"/>
              <a:ext cx="1747520" cy="3333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2"/>
                  </a:solidFill>
                  <a:latin typeface="Times New Roman"/>
                  <a:ea typeface="Times New Roman"/>
                  <a:cs typeface="Times New Roman"/>
                  <a:sym typeface="Times New Roman"/>
                </a:rPr>
                <a:t>CUI</a:t>
              </a:r>
              <a:endParaRPr sz="1600" b="1">
                <a:solidFill>
                  <a:schemeClr val="dk2"/>
                </a:solidFill>
                <a:latin typeface="Times New Roman"/>
                <a:ea typeface="Times New Roman"/>
                <a:cs typeface="Times New Roman"/>
                <a:sym typeface="Times New Roman"/>
              </a:endParaRPr>
            </a:p>
          </p:txBody>
        </p:sp>
        <p:grpSp>
          <p:nvGrpSpPr>
            <p:cNvPr id="429" name="Google Shape;429;gbcaee12939_6_216"/>
            <p:cNvGrpSpPr/>
            <p:nvPr/>
          </p:nvGrpSpPr>
          <p:grpSpPr>
            <a:xfrm>
              <a:off x="3885958" y="4376065"/>
              <a:ext cx="2988007" cy="576935"/>
              <a:chOff x="3885958" y="4376065"/>
              <a:chExt cx="2988007" cy="576935"/>
            </a:xfrm>
          </p:grpSpPr>
          <p:pic>
            <p:nvPicPr>
              <p:cNvPr id="430" name="Google Shape;430;gbcaee12939_6_216"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431" name="Google Shape;431;gbcaee12939_6_216"/>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cxnSp>
        <p:nvCxnSpPr>
          <p:cNvPr id="432" name="Google Shape;432;gbcaee12939_6_216"/>
          <p:cNvCxnSpPr>
            <a:endCxn id="428" idx="3"/>
          </p:cNvCxnSpPr>
          <p:nvPr/>
        </p:nvCxnSpPr>
        <p:spPr>
          <a:xfrm flipH="1">
            <a:off x="2824975" y="5453179"/>
            <a:ext cx="2001600" cy="11100"/>
          </a:xfrm>
          <a:prstGeom prst="straightConnector1">
            <a:avLst/>
          </a:prstGeom>
          <a:noFill/>
          <a:ln w="31750" cap="flat" cmpd="sng">
            <a:solidFill>
              <a:srgbClr val="C00000"/>
            </a:solidFill>
            <a:prstDash val="solid"/>
            <a:round/>
            <a:headEnd type="none" w="sm" len="sm"/>
            <a:tailEnd type="stealth" w="med" len="med"/>
          </a:ln>
        </p:spPr>
      </p:cxnSp>
      <p:sp>
        <p:nvSpPr>
          <p:cNvPr id="433" name="Google Shape;433;gbcaee12939_6_216"/>
          <p:cNvSpPr txBox="1"/>
          <p:nvPr/>
        </p:nvSpPr>
        <p:spPr>
          <a:xfrm>
            <a:off x="4978682" y="5347555"/>
            <a:ext cx="2971800" cy="338700"/>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Footer markings are optional</a:t>
            </a:r>
            <a:endParaRPr sz="1600" b="1">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bcaee12939_6_233"/>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CUI Specified </a:t>
            </a:r>
            <a:endParaRPr/>
          </a:p>
        </p:txBody>
      </p:sp>
      <p:sp>
        <p:nvSpPr>
          <p:cNvPr id="440" name="Google Shape;440;gbcaee12939_6_233"/>
          <p:cNvSpPr txBox="1">
            <a:spLocks noGrp="1"/>
          </p:cNvSpPr>
          <p:nvPr>
            <p:ph type="body" idx="1"/>
          </p:nvPr>
        </p:nvSpPr>
        <p:spPr>
          <a:xfrm>
            <a:off x="3341429" y="2743200"/>
            <a:ext cx="5613802" cy="3274973"/>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Font typeface="Noto Sans Symbols"/>
              <a:buChar char="■"/>
            </a:pPr>
            <a:r>
              <a:rPr lang="en-US"/>
              <a:t>Since CUI Specified can call for different controls and protection than CUI Basic, it is mandatory to label it in a banner (</a:t>
            </a:r>
            <a:r>
              <a:rPr lang="en-US">
                <a:solidFill>
                  <a:srgbClr val="FF0000"/>
                </a:solidFill>
              </a:rPr>
              <a:t>SP-</a:t>
            </a:r>
            <a:r>
              <a:rPr lang="en-US"/>
              <a:t>)</a:t>
            </a:r>
            <a:endParaRPr/>
          </a:p>
          <a:p>
            <a:pPr marL="742950" lvl="1" indent="-285750" algn="l" rtl="0">
              <a:spcBef>
                <a:spcPts val="300"/>
              </a:spcBef>
              <a:spcAft>
                <a:spcPts val="0"/>
              </a:spcAft>
              <a:buClr>
                <a:schemeClr val="dk1"/>
              </a:buClr>
              <a:buSzPts val="2400"/>
              <a:buFont typeface="Noto Sans Symbols"/>
              <a:buChar char="■"/>
            </a:pPr>
            <a:r>
              <a:rPr lang="en-US"/>
              <a:t>All categories relating to specified information </a:t>
            </a:r>
            <a:r>
              <a:rPr lang="en-US">
                <a:solidFill>
                  <a:srgbClr val="FF0000"/>
                </a:solidFill>
              </a:rPr>
              <a:t>MUST</a:t>
            </a:r>
            <a:r>
              <a:rPr lang="en-US"/>
              <a:t> have </a:t>
            </a:r>
            <a:r>
              <a:rPr lang="en-US">
                <a:solidFill>
                  <a:srgbClr val="FF0000"/>
                </a:solidFill>
              </a:rPr>
              <a:t>SP-</a:t>
            </a:r>
            <a:r>
              <a:rPr lang="en-US"/>
              <a:t> precede the category marking</a:t>
            </a:r>
            <a:endParaRPr/>
          </a:p>
          <a:p>
            <a:pPr marL="457200" lvl="1" indent="0" algn="l" rtl="0">
              <a:spcBef>
                <a:spcPts val="300"/>
              </a:spcBef>
              <a:spcAft>
                <a:spcPts val="0"/>
              </a:spcAft>
              <a:buClr>
                <a:schemeClr val="dk1"/>
              </a:buClr>
              <a:buSzPts val="2400"/>
              <a:buFont typeface="Libre Franklin Thin"/>
              <a:buNone/>
            </a:pPr>
            <a:endParaRPr/>
          </a:p>
        </p:txBody>
      </p:sp>
      <p:sp>
        <p:nvSpPr>
          <p:cNvPr id="441" name="Google Shape;441;gbcaee12939_6_23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grpSp>
        <p:nvGrpSpPr>
          <p:cNvPr id="442" name="Google Shape;442;gbcaee12939_6_233"/>
          <p:cNvGrpSpPr/>
          <p:nvPr/>
        </p:nvGrpSpPr>
        <p:grpSpPr>
          <a:xfrm>
            <a:off x="190499" y="1163677"/>
            <a:ext cx="3061330" cy="4495800"/>
            <a:chOff x="3429000" y="1066800"/>
            <a:chExt cx="3332480" cy="4876800"/>
          </a:xfrm>
        </p:grpSpPr>
        <p:grpSp>
          <p:nvGrpSpPr>
            <p:cNvPr id="443" name="Google Shape;443;gbcaee12939_6_233"/>
            <p:cNvGrpSpPr/>
            <p:nvPr/>
          </p:nvGrpSpPr>
          <p:grpSpPr>
            <a:xfrm>
              <a:off x="3429000" y="1066800"/>
              <a:ext cx="3332480" cy="4876800"/>
              <a:chOff x="3694176" y="4002024"/>
              <a:chExt cx="3332480" cy="4876800"/>
            </a:xfrm>
          </p:grpSpPr>
          <p:sp>
            <p:nvSpPr>
              <p:cNvPr id="444" name="Google Shape;444;gbcaee12939_6_233"/>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45" name="Google Shape;445;gbcaee12939_6_233"/>
              <p:cNvSpPr txBox="1"/>
              <p:nvPr/>
            </p:nvSpPr>
            <p:spPr>
              <a:xfrm>
                <a:off x="3791712" y="4096512"/>
                <a:ext cx="3169920" cy="474080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Subject: </a:t>
                </a:r>
                <a:r>
                  <a:rPr lang="en-US" sz="1000" b="1">
                    <a:solidFill>
                      <a:srgbClr val="FF0000"/>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Examples</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p:txBody>
          </p:sp>
          <p:grpSp>
            <p:nvGrpSpPr>
              <p:cNvPr id="446" name="Google Shape;446;gbcaee12939_6_233"/>
              <p:cNvGrpSpPr/>
              <p:nvPr/>
            </p:nvGrpSpPr>
            <p:grpSpPr>
              <a:xfrm>
                <a:off x="3885958" y="4376065"/>
                <a:ext cx="2988007" cy="576935"/>
                <a:chOff x="3885958" y="4376065"/>
                <a:chExt cx="2988007" cy="576935"/>
              </a:xfrm>
            </p:grpSpPr>
            <p:pic>
              <p:nvPicPr>
                <p:cNvPr id="447" name="Google Shape;447;gbcaee12939_6_233"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448" name="Google Shape;448;gbcaee12939_6_233"/>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449" name="Google Shape;449;gbcaee12939_6_233"/>
            <p:cNvSpPr txBox="1"/>
            <p:nvPr/>
          </p:nvSpPr>
          <p:spPr>
            <a:xfrm>
              <a:off x="3620781" y="1143000"/>
              <a:ext cx="3075674" cy="3004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rgbClr val="000000"/>
                  </a:solidFill>
                  <a:latin typeface="Times New Roman"/>
                  <a:ea typeface="Times New Roman"/>
                  <a:cs typeface="Times New Roman"/>
                  <a:sym typeface="Times New Roman"/>
                </a:rPr>
                <a:t>CUI//</a:t>
              </a:r>
              <a:r>
                <a:rPr lang="en-US" sz="1200" b="1">
                  <a:solidFill>
                    <a:srgbClr val="FF0000"/>
                  </a:solidFill>
                  <a:latin typeface="Times New Roman"/>
                  <a:ea typeface="Times New Roman"/>
                  <a:cs typeface="Times New Roman"/>
                  <a:sym typeface="Times New Roman"/>
                </a:rPr>
                <a:t>SP-PRVCY</a:t>
              </a:r>
              <a:endParaRPr sz="1200" b="1">
                <a:solidFill>
                  <a:srgbClr val="FF0000"/>
                </a:solidFill>
                <a:latin typeface="Times New Roman"/>
                <a:ea typeface="Times New Roman"/>
                <a:cs typeface="Times New Roman"/>
                <a:sym typeface="Times New Roman"/>
              </a:endParaRPr>
            </a:p>
          </p:txBody>
        </p:sp>
      </p:grpSp>
      <p:sp>
        <p:nvSpPr>
          <p:cNvPr id="450" name="Google Shape;450;gbcaee12939_6_233"/>
          <p:cNvSpPr txBox="1"/>
          <p:nvPr/>
        </p:nvSpPr>
        <p:spPr>
          <a:xfrm>
            <a:off x="4361939" y="1422062"/>
            <a:ext cx="4648200" cy="584775"/>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SP-PRVCY</a:t>
            </a:r>
            <a:r>
              <a:rPr lang="en-US" sz="1600" b="1">
                <a:solidFill>
                  <a:schemeClr val="dk1"/>
                </a:solidFill>
                <a:latin typeface="Times New Roman"/>
                <a:ea typeface="Times New Roman"/>
                <a:cs typeface="Times New Roman"/>
                <a:sym typeface="Times New Roman"/>
              </a:rPr>
              <a:t> denotes Privacy Information- specified CUI that is handled with unique controls</a:t>
            </a:r>
            <a:endParaRPr sz="1600" b="1">
              <a:solidFill>
                <a:schemeClr val="dk1"/>
              </a:solidFill>
              <a:latin typeface="Times New Roman"/>
              <a:ea typeface="Times New Roman"/>
              <a:cs typeface="Times New Roman"/>
              <a:sym typeface="Times New Roman"/>
            </a:endParaRPr>
          </a:p>
        </p:txBody>
      </p:sp>
      <p:cxnSp>
        <p:nvCxnSpPr>
          <p:cNvPr id="451" name="Google Shape;451;gbcaee12939_6_233"/>
          <p:cNvCxnSpPr/>
          <p:nvPr/>
        </p:nvCxnSpPr>
        <p:spPr>
          <a:xfrm rot="10800000">
            <a:off x="2895600" y="1353619"/>
            <a:ext cx="1466339" cy="387317"/>
          </a:xfrm>
          <a:prstGeom prst="straightConnector1">
            <a:avLst/>
          </a:prstGeom>
          <a:noFill/>
          <a:ln w="31750" cap="flat" cmpd="sng">
            <a:solidFill>
              <a:srgbClr val="C00000"/>
            </a:solidFill>
            <a:prstDash val="solid"/>
            <a:round/>
            <a:headEnd type="none" w="sm" len="sm"/>
            <a:tailEnd type="stealth"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bcaee12939_6_25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CUI Specified Category marking</a:t>
            </a:r>
            <a:endParaRPr sz="3200"/>
          </a:p>
        </p:txBody>
      </p:sp>
      <p:sp>
        <p:nvSpPr>
          <p:cNvPr id="458" name="Google Shape;458;gbcaee12939_6_250"/>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
        <p:nvSpPr>
          <p:cNvPr id="459" name="Google Shape;459;gbcaee12939_6_250"/>
          <p:cNvSpPr txBox="1">
            <a:spLocks noGrp="1"/>
          </p:cNvSpPr>
          <p:nvPr>
            <p:ph type="body" idx="1"/>
          </p:nvPr>
        </p:nvSpPr>
        <p:spPr>
          <a:xfrm>
            <a:off x="212987" y="838200"/>
            <a:ext cx="5448301" cy="2619375"/>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200"/>
              <a:buChar char="■"/>
            </a:pPr>
            <a:r>
              <a:rPr lang="en-US" sz="2200"/>
              <a:t>CUI Category marking are separated by a double forward slash (//) from the CUI Control Marking </a:t>
            </a:r>
            <a:br>
              <a:rPr lang="en-US" sz="2200"/>
            </a:br>
            <a:r>
              <a:rPr lang="en-US" sz="2200"/>
              <a:t>- If there are multiple CUI Category markings in the banner they must be separated by a single forward slash (/)</a:t>
            </a:r>
            <a:endParaRPr sz="2200"/>
          </a:p>
        </p:txBody>
      </p:sp>
      <p:grpSp>
        <p:nvGrpSpPr>
          <p:cNvPr id="460" name="Google Shape;460;gbcaee12939_6_250"/>
          <p:cNvGrpSpPr/>
          <p:nvPr/>
        </p:nvGrpSpPr>
        <p:grpSpPr>
          <a:xfrm>
            <a:off x="5867400" y="1036827"/>
            <a:ext cx="3061330" cy="4495800"/>
            <a:chOff x="3429000" y="1066800"/>
            <a:chExt cx="3332480" cy="4876800"/>
          </a:xfrm>
        </p:grpSpPr>
        <p:grpSp>
          <p:nvGrpSpPr>
            <p:cNvPr id="461" name="Google Shape;461;gbcaee12939_6_250"/>
            <p:cNvGrpSpPr/>
            <p:nvPr/>
          </p:nvGrpSpPr>
          <p:grpSpPr>
            <a:xfrm>
              <a:off x="3429000" y="1066800"/>
              <a:ext cx="3332480" cy="4876800"/>
              <a:chOff x="3694176" y="4002024"/>
              <a:chExt cx="3332480" cy="4876800"/>
            </a:xfrm>
          </p:grpSpPr>
          <p:sp>
            <p:nvSpPr>
              <p:cNvPr id="462" name="Google Shape;462;gbcaee12939_6_250"/>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63" name="Google Shape;463;gbcaee12939_6_250"/>
              <p:cNvSpPr txBox="1"/>
              <p:nvPr/>
            </p:nvSpPr>
            <p:spPr>
              <a:xfrm>
                <a:off x="3791712" y="4096512"/>
                <a:ext cx="3169920" cy="474080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rgbClr val="1D528D"/>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Subject: </a:t>
                </a:r>
                <a:r>
                  <a:rPr lang="en-US" sz="1000" b="1">
                    <a:solidFill>
                      <a:srgbClr val="FF0000"/>
                    </a:solidFill>
                    <a:latin typeface="Times New Roman"/>
                    <a:ea typeface="Times New Roman"/>
                    <a:cs typeface="Times New Roman"/>
                    <a:sym typeface="Times New Roman"/>
                  </a:rPr>
                  <a:t> </a:t>
                </a:r>
                <a:r>
                  <a:rPr lang="en-US" sz="1000">
                    <a:solidFill>
                      <a:srgbClr val="1D528D"/>
                    </a:solidFill>
                    <a:latin typeface="Times New Roman"/>
                    <a:ea typeface="Times New Roman"/>
                    <a:cs typeface="Times New Roman"/>
                    <a:sym typeface="Times New Roman"/>
                  </a:rPr>
                  <a:t>Examples</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rgbClr val="1D528D"/>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9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rgbClr val="1D528D"/>
                  </a:solidFill>
                  <a:latin typeface="Times New Roman"/>
                  <a:ea typeface="Times New Roman"/>
                  <a:cs typeface="Times New Roman"/>
                  <a:sym typeface="Times New Roman"/>
                </a:endParaRPr>
              </a:p>
            </p:txBody>
          </p:sp>
          <p:grpSp>
            <p:nvGrpSpPr>
              <p:cNvPr id="464" name="Google Shape;464;gbcaee12939_6_250"/>
              <p:cNvGrpSpPr/>
              <p:nvPr/>
            </p:nvGrpSpPr>
            <p:grpSpPr>
              <a:xfrm>
                <a:off x="3885958" y="4376065"/>
                <a:ext cx="2988007" cy="576935"/>
                <a:chOff x="3885958" y="4376065"/>
                <a:chExt cx="2988007" cy="576935"/>
              </a:xfrm>
            </p:grpSpPr>
            <p:pic>
              <p:nvPicPr>
                <p:cNvPr id="465" name="Google Shape;465;gbcaee12939_6_250"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466" name="Google Shape;466;gbcaee12939_6_250"/>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467" name="Google Shape;467;gbcaee12939_6_250"/>
            <p:cNvSpPr txBox="1"/>
            <p:nvPr/>
          </p:nvSpPr>
          <p:spPr>
            <a:xfrm>
              <a:off x="3620781" y="1143000"/>
              <a:ext cx="3075674" cy="3004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rgbClr val="000000"/>
                  </a:solidFill>
                  <a:latin typeface="Times New Roman"/>
                  <a:ea typeface="Times New Roman"/>
                  <a:cs typeface="Times New Roman"/>
                  <a:sym typeface="Times New Roman"/>
                </a:rPr>
                <a:t>CUI//SP-CRIT</a:t>
              </a:r>
              <a:endParaRPr sz="1200" b="1">
                <a:solidFill>
                  <a:srgbClr val="000000"/>
                </a:solidFill>
                <a:latin typeface="Times New Roman"/>
                <a:ea typeface="Times New Roman"/>
                <a:cs typeface="Times New Roman"/>
                <a:sym typeface="Times New Roman"/>
              </a:endParaRPr>
            </a:p>
          </p:txBody>
        </p:sp>
      </p:grpSp>
      <p:sp>
        <p:nvSpPr>
          <p:cNvPr id="468" name="Google Shape;468;gbcaee12939_6_250"/>
          <p:cNvSpPr txBox="1"/>
          <p:nvPr/>
        </p:nvSpPr>
        <p:spPr>
          <a:xfrm>
            <a:off x="296409" y="2895600"/>
            <a:ext cx="5448301" cy="1567967"/>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1800"/>
              <a:buFont typeface="Noto Sans Symbols"/>
              <a:buChar char="■"/>
            </a:pPr>
            <a:r>
              <a:rPr lang="en-US" sz="1800">
                <a:solidFill>
                  <a:schemeClr val="dk1"/>
                </a:solidFill>
                <a:latin typeface="Libre Franklin Thin"/>
                <a:ea typeface="Libre Franklin Thin"/>
                <a:cs typeface="Libre Franklin Thin"/>
                <a:sym typeface="Libre Franklin Thin"/>
              </a:rPr>
              <a:t>Note that in the example provided:</a:t>
            </a:r>
            <a:br>
              <a:rPr lang="en-US" sz="1800">
                <a:solidFill>
                  <a:schemeClr val="dk1"/>
                </a:solidFill>
                <a:latin typeface="Libre Franklin Thin"/>
                <a:ea typeface="Libre Franklin Thin"/>
                <a:cs typeface="Libre Franklin Thin"/>
                <a:sym typeface="Libre Franklin Thin"/>
              </a:rPr>
            </a:br>
            <a:r>
              <a:rPr lang="en-US" sz="1800">
                <a:solidFill>
                  <a:schemeClr val="dk1"/>
                </a:solidFill>
                <a:latin typeface="Libre Franklin Thin"/>
                <a:ea typeface="Libre Franklin Thin"/>
                <a:cs typeface="Libre Franklin Thin"/>
                <a:sym typeface="Libre Franklin Thin"/>
              </a:rPr>
              <a:t>- The mandatory </a:t>
            </a:r>
            <a:r>
              <a:rPr lang="en-US" sz="1800">
                <a:solidFill>
                  <a:srgbClr val="FF0000"/>
                </a:solidFill>
                <a:latin typeface="Libre Franklin Thin"/>
                <a:ea typeface="Libre Franklin Thin"/>
                <a:cs typeface="Libre Franklin Thin"/>
                <a:sym typeface="Libre Franklin Thin"/>
              </a:rPr>
              <a:t>CUI </a:t>
            </a:r>
            <a:r>
              <a:rPr lang="en-US" sz="1800">
                <a:solidFill>
                  <a:schemeClr val="dk1"/>
                </a:solidFill>
                <a:latin typeface="Libre Franklin Thin"/>
                <a:ea typeface="Libre Franklin Thin"/>
                <a:cs typeface="Libre Franklin Thin"/>
                <a:sym typeface="Libre Franklin Thin"/>
              </a:rPr>
              <a:t>marking is present</a:t>
            </a:r>
            <a:br>
              <a:rPr lang="en-US" sz="1800">
                <a:solidFill>
                  <a:schemeClr val="dk1"/>
                </a:solidFill>
                <a:latin typeface="Libre Franklin Thin"/>
                <a:ea typeface="Libre Franklin Thin"/>
                <a:cs typeface="Libre Franklin Thin"/>
                <a:sym typeface="Libre Franklin Thin"/>
              </a:rPr>
            </a:br>
            <a:r>
              <a:rPr lang="en-US" sz="1800">
                <a:solidFill>
                  <a:schemeClr val="dk1"/>
                </a:solidFill>
                <a:latin typeface="Libre Franklin Thin"/>
                <a:ea typeface="Libre Franklin Thin"/>
                <a:cs typeface="Libre Franklin Thin"/>
                <a:sym typeface="Libre Franklin Thin"/>
              </a:rPr>
              <a:t>- The category, critical infrastructure (</a:t>
            </a:r>
            <a:r>
              <a:rPr lang="en-US" sz="1800">
                <a:solidFill>
                  <a:srgbClr val="FF0000"/>
                </a:solidFill>
                <a:latin typeface="Libre Franklin Thin"/>
                <a:ea typeface="Libre Franklin Thin"/>
                <a:cs typeface="Libre Franklin Thin"/>
                <a:sym typeface="Libre Franklin Thin"/>
              </a:rPr>
              <a:t>CRIT</a:t>
            </a:r>
            <a:r>
              <a:rPr lang="en-US" sz="1800">
                <a:solidFill>
                  <a:schemeClr val="dk1"/>
                </a:solidFill>
                <a:latin typeface="Libre Franklin Thin"/>
                <a:ea typeface="Libre Franklin Thin"/>
                <a:cs typeface="Libre Franklin Thin"/>
                <a:sym typeface="Libre Franklin Thin"/>
              </a:rPr>
              <a:t>), falls after two forward slashes (//)</a:t>
            </a:r>
            <a:br>
              <a:rPr lang="en-US" sz="1800">
                <a:solidFill>
                  <a:schemeClr val="dk1"/>
                </a:solidFill>
                <a:latin typeface="Libre Franklin Thin"/>
                <a:ea typeface="Libre Franklin Thin"/>
                <a:cs typeface="Libre Franklin Thin"/>
                <a:sym typeface="Libre Franklin Thin"/>
              </a:rPr>
            </a:br>
            <a:endParaRPr sz="1800">
              <a:solidFill>
                <a:schemeClr val="dk1"/>
              </a:solidFill>
              <a:latin typeface="Libre Franklin Thin"/>
              <a:ea typeface="Libre Franklin Thin"/>
              <a:cs typeface="Libre Franklin Thin"/>
              <a:sym typeface="Libre Franklin Thi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bcaee12939_6_26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When to use Limited Dissemination Controls</a:t>
            </a:r>
            <a:endParaRPr/>
          </a:p>
        </p:txBody>
      </p:sp>
      <p:sp>
        <p:nvSpPr>
          <p:cNvPr id="475" name="Google Shape;475;gbcaee12939_6_266"/>
          <p:cNvSpPr txBox="1">
            <a:spLocks noGrp="1"/>
          </p:cNvSpPr>
          <p:nvPr>
            <p:ph type="body" idx="1"/>
          </p:nvPr>
        </p:nvSpPr>
        <p:spPr>
          <a:xfrm>
            <a:off x="190506" y="1038230"/>
            <a:ext cx="8791575" cy="5143501"/>
          </a:xfrm>
          <a:prstGeom prst="rect">
            <a:avLst/>
          </a:prstGeom>
          <a:noFill/>
          <a:ln>
            <a:noFill/>
          </a:ln>
        </p:spPr>
        <p:txBody>
          <a:bodyPr spcFirstLastPara="1" wrap="square" lIns="91425" tIns="45700" rIns="91425" bIns="45700" anchor="t" anchorCtr="0">
            <a:noAutofit/>
          </a:bodyPr>
          <a:lstStyle/>
          <a:p>
            <a:pPr marL="342900" lvl="0" indent="-165100" algn="l" rtl="0">
              <a:lnSpc>
                <a:spcPct val="95000"/>
              </a:lnSpc>
              <a:spcBef>
                <a:spcPts val="0"/>
              </a:spcBef>
              <a:spcAft>
                <a:spcPts val="0"/>
              </a:spcAft>
              <a:buClr>
                <a:schemeClr val="dk1"/>
              </a:buClr>
              <a:buSzPts val="2800"/>
              <a:buNone/>
            </a:pPr>
            <a:endParaRPr/>
          </a:p>
          <a:p>
            <a:pPr marL="342900" lvl="0" indent="-342900" algn="l" rtl="0">
              <a:lnSpc>
                <a:spcPct val="95000"/>
              </a:lnSpc>
              <a:spcBef>
                <a:spcPts val="560"/>
              </a:spcBef>
              <a:spcAft>
                <a:spcPts val="0"/>
              </a:spcAft>
              <a:buClr>
                <a:schemeClr val="dk1"/>
              </a:buClr>
              <a:buSzPts val="2800"/>
              <a:buChar char="■"/>
            </a:pPr>
            <a:r>
              <a:rPr lang="en-US"/>
              <a:t>Use them to highlight requirements found in the underlying laws, regulations, or government wide policies,</a:t>
            </a:r>
            <a:endParaRPr/>
          </a:p>
          <a:p>
            <a:pPr marL="0" lvl="0" indent="0" algn="l" rtl="0">
              <a:lnSpc>
                <a:spcPct val="95000"/>
              </a:lnSpc>
              <a:spcBef>
                <a:spcPts val="560"/>
              </a:spcBef>
              <a:spcAft>
                <a:spcPts val="0"/>
              </a:spcAft>
              <a:buClr>
                <a:schemeClr val="dk1"/>
              </a:buClr>
              <a:buSzPts val="2800"/>
              <a:buNone/>
            </a:pPr>
            <a:endParaRPr/>
          </a:p>
          <a:p>
            <a:pPr marL="342900" lvl="0" indent="-342900" algn="l" rtl="0">
              <a:lnSpc>
                <a:spcPct val="95000"/>
              </a:lnSpc>
              <a:spcBef>
                <a:spcPts val="560"/>
              </a:spcBef>
              <a:spcAft>
                <a:spcPts val="0"/>
              </a:spcAft>
              <a:buClr>
                <a:schemeClr val="dk1"/>
              </a:buClr>
              <a:buSzPts val="2800"/>
              <a:buChar char="■"/>
            </a:pPr>
            <a:r>
              <a:rPr lang="en-US"/>
              <a:t>Agency dissemination practices</a:t>
            </a:r>
            <a:endParaRPr/>
          </a:p>
          <a:p>
            <a:pPr marL="342900" lvl="0" indent="-165100" algn="l" rtl="0">
              <a:lnSpc>
                <a:spcPct val="95000"/>
              </a:lnSpc>
              <a:spcBef>
                <a:spcPts val="560"/>
              </a:spcBef>
              <a:spcAft>
                <a:spcPts val="0"/>
              </a:spcAft>
              <a:buClr>
                <a:schemeClr val="dk1"/>
              </a:buClr>
              <a:buSzPts val="2800"/>
              <a:buNone/>
            </a:pPr>
            <a:endParaRPr/>
          </a:p>
          <a:p>
            <a:pPr marL="342900" lvl="0" indent="-342900" algn="l" rtl="0">
              <a:lnSpc>
                <a:spcPct val="95000"/>
              </a:lnSpc>
              <a:spcBef>
                <a:spcPts val="560"/>
              </a:spcBef>
              <a:spcAft>
                <a:spcPts val="0"/>
              </a:spcAft>
              <a:buClr>
                <a:schemeClr val="dk1"/>
              </a:buClr>
              <a:buSzPts val="2800"/>
              <a:buChar char="■"/>
            </a:pPr>
            <a:r>
              <a:rPr lang="en-US"/>
              <a:t>Cautionary note: The misapplication of them could negatively impact the dissemination of CUI</a:t>
            </a:r>
            <a:endParaRPr/>
          </a:p>
          <a:p>
            <a:pPr marL="342900" lvl="0" indent="-165100" algn="l" rtl="0">
              <a:lnSpc>
                <a:spcPct val="95000"/>
              </a:lnSpc>
              <a:spcBef>
                <a:spcPts val="560"/>
              </a:spcBef>
              <a:spcAft>
                <a:spcPts val="0"/>
              </a:spcAft>
              <a:buClr>
                <a:schemeClr val="dk1"/>
              </a:buClr>
              <a:buSzPts val="2800"/>
              <a:buNone/>
            </a:pPr>
            <a:endParaRPr/>
          </a:p>
        </p:txBody>
      </p:sp>
      <p:sp>
        <p:nvSpPr>
          <p:cNvPr id="476" name="Google Shape;476;gbcaee12939_6_26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25</a:t>
            </a:fld>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bcaee12939_6_273"/>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Limited Dissemination Controls </a:t>
            </a:r>
            <a:endParaRPr/>
          </a:p>
        </p:txBody>
      </p:sp>
      <p:sp>
        <p:nvSpPr>
          <p:cNvPr id="483" name="Google Shape;483;gbcaee12939_6_273"/>
          <p:cNvSpPr txBox="1">
            <a:spLocks noGrp="1"/>
          </p:cNvSpPr>
          <p:nvPr>
            <p:ph type="body" idx="1"/>
          </p:nvPr>
        </p:nvSpPr>
        <p:spPr>
          <a:xfrm>
            <a:off x="152400" y="838201"/>
            <a:ext cx="3657600" cy="5410199"/>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000"/>
              <a:buChar char="■"/>
            </a:pPr>
            <a:r>
              <a:rPr lang="en-US" sz="2000"/>
              <a:t>Limited Dissemination Controls are not mandatory </a:t>
            </a:r>
            <a:endParaRPr/>
          </a:p>
          <a:p>
            <a:pPr marL="342900" lvl="0" indent="-342900" algn="l" rtl="0">
              <a:lnSpc>
                <a:spcPct val="95000"/>
              </a:lnSpc>
              <a:spcBef>
                <a:spcPts val="400"/>
              </a:spcBef>
              <a:spcAft>
                <a:spcPts val="0"/>
              </a:spcAft>
              <a:buClr>
                <a:schemeClr val="dk1"/>
              </a:buClr>
              <a:buSzPts val="2000"/>
              <a:buChar char="■"/>
            </a:pPr>
            <a:r>
              <a:rPr lang="en-US" sz="2000"/>
              <a:t>Limited Dissemination Controls Markings are separated from other elements of the banner by two forward slashes (//)</a:t>
            </a:r>
            <a:endParaRPr/>
          </a:p>
          <a:p>
            <a:pPr marL="342900" lvl="0" indent="-215900" algn="l" rtl="0">
              <a:lnSpc>
                <a:spcPct val="95000"/>
              </a:lnSpc>
              <a:spcBef>
                <a:spcPts val="400"/>
              </a:spcBef>
              <a:spcAft>
                <a:spcPts val="0"/>
              </a:spcAft>
              <a:buClr>
                <a:schemeClr val="dk1"/>
              </a:buClr>
              <a:buSzPts val="2000"/>
              <a:buNone/>
            </a:pPr>
            <a:endParaRPr sz="2000"/>
          </a:p>
          <a:p>
            <a:pPr marL="342900" lvl="0" indent="-342900" algn="l" rtl="0">
              <a:lnSpc>
                <a:spcPct val="95000"/>
              </a:lnSpc>
              <a:spcBef>
                <a:spcPts val="400"/>
              </a:spcBef>
              <a:spcAft>
                <a:spcPts val="0"/>
              </a:spcAft>
              <a:buClr>
                <a:schemeClr val="dk1"/>
              </a:buClr>
              <a:buSzPts val="2000"/>
              <a:buChar char="■"/>
            </a:pPr>
            <a:r>
              <a:rPr lang="en-US" sz="2000"/>
              <a:t>When a document contains multiple Limited Dissemination Control Markings, those Limited Dissemination Control Markings separated by a single slash (/)</a:t>
            </a:r>
            <a:endParaRPr/>
          </a:p>
          <a:p>
            <a:pPr marL="342900" lvl="0" indent="-215900" algn="l" rtl="0">
              <a:lnSpc>
                <a:spcPct val="95000"/>
              </a:lnSpc>
              <a:spcBef>
                <a:spcPts val="400"/>
              </a:spcBef>
              <a:spcAft>
                <a:spcPts val="0"/>
              </a:spcAft>
              <a:buClr>
                <a:schemeClr val="dk1"/>
              </a:buClr>
              <a:buSzPts val="2000"/>
              <a:buNone/>
            </a:pPr>
            <a:endParaRPr sz="2000"/>
          </a:p>
          <a:p>
            <a:pPr marL="742950" lvl="1" indent="-133350" algn="l" rtl="0">
              <a:spcBef>
                <a:spcPts val="300"/>
              </a:spcBef>
              <a:spcAft>
                <a:spcPts val="0"/>
              </a:spcAft>
              <a:buClr>
                <a:schemeClr val="dk1"/>
              </a:buClr>
              <a:buSzPts val="2400"/>
              <a:buFont typeface="Libre Franklin Thin"/>
              <a:buNone/>
            </a:pPr>
            <a:endParaRPr/>
          </a:p>
          <a:p>
            <a:pPr marL="457200" lvl="1" indent="0" algn="l" rtl="0">
              <a:spcBef>
                <a:spcPts val="300"/>
              </a:spcBef>
              <a:spcAft>
                <a:spcPts val="0"/>
              </a:spcAft>
              <a:buClr>
                <a:schemeClr val="dk1"/>
              </a:buClr>
              <a:buSzPts val="2400"/>
              <a:buFont typeface="Libre Franklin Thin"/>
              <a:buNone/>
            </a:pPr>
            <a:endParaRPr/>
          </a:p>
        </p:txBody>
      </p:sp>
      <p:sp>
        <p:nvSpPr>
          <p:cNvPr id="484" name="Google Shape;484;gbcaee12939_6_27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26</a:t>
            </a:fld>
            <a:endParaRPr>
              <a:solidFill>
                <a:srgbClr val="FFFFFF"/>
              </a:solidFill>
            </a:endParaRPr>
          </a:p>
        </p:txBody>
      </p:sp>
      <p:grpSp>
        <p:nvGrpSpPr>
          <p:cNvPr id="485" name="Google Shape;485;gbcaee12939_6_273"/>
          <p:cNvGrpSpPr/>
          <p:nvPr/>
        </p:nvGrpSpPr>
        <p:grpSpPr>
          <a:xfrm>
            <a:off x="3810000" y="990600"/>
            <a:ext cx="3200400" cy="4876800"/>
            <a:chOff x="6934200" y="2895600"/>
            <a:chExt cx="3505200" cy="4953000"/>
          </a:xfrm>
        </p:grpSpPr>
        <p:sp>
          <p:nvSpPr>
            <p:cNvPr id="486" name="Google Shape;486;gbcaee12939_6_273"/>
            <p:cNvSpPr/>
            <p:nvPr/>
          </p:nvSpPr>
          <p:spPr>
            <a:xfrm>
              <a:off x="6934200" y="2895600"/>
              <a:ext cx="3505200" cy="49530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gbcaee12939_6_273"/>
            <p:cNvSpPr txBox="1"/>
            <p:nvPr/>
          </p:nvSpPr>
          <p:spPr>
            <a:xfrm>
              <a:off x="7036791" y="2991564"/>
              <a:ext cx="3334215" cy="47669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a:t>
              </a:r>
              <a:r>
                <a:rPr lang="en-US" sz="1000" b="1">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grpSp>
          <p:nvGrpSpPr>
            <p:cNvPr id="488" name="Google Shape;488;gbcaee12939_6_273"/>
            <p:cNvGrpSpPr/>
            <p:nvPr/>
          </p:nvGrpSpPr>
          <p:grpSpPr>
            <a:xfrm>
              <a:off x="7135922" y="3275485"/>
              <a:ext cx="3142873" cy="585950"/>
              <a:chOff x="3885958" y="4376065"/>
              <a:chExt cx="2988007" cy="576935"/>
            </a:xfrm>
          </p:grpSpPr>
          <p:pic>
            <p:nvPicPr>
              <p:cNvPr id="489" name="Google Shape;489;gbcaee12939_6_273"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490" name="Google Shape;490;gbcaee12939_6_273"/>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sp>
          <p:nvSpPr>
            <p:cNvPr id="491" name="Google Shape;491;gbcaee12939_6_273"/>
            <p:cNvSpPr txBox="1"/>
            <p:nvPr/>
          </p:nvSpPr>
          <p:spPr>
            <a:xfrm>
              <a:off x="7162800" y="2971800"/>
              <a:ext cx="3124200" cy="2813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2"/>
                  </a:solidFill>
                  <a:latin typeface="Times New Roman"/>
                  <a:ea typeface="Times New Roman"/>
                  <a:cs typeface="Times New Roman"/>
                  <a:sym typeface="Times New Roman"/>
                </a:rPr>
                <a:t>CUI//SP-XXX</a:t>
              </a:r>
              <a:r>
                <a:rPr lang="en-US" sz="1200" b="1">
                  <a:solidFill>
                    <a:schemeClr val="dk1"/>
                  </a:solidFill>
                  <a:latin typeface="Times New Roman"/>
                  <a:ea typeface="Times New Roman"/>
                  <a:cs typeface="Times New Roman"/>
                  <a:sym typeface="Times New Roman"/>
                </a:rPr>
                <a:t>//</a:t>
              </a:r>
              <a:r>
                <a:rPr lang="en-US" sz="1200" b="1">
                  <a:solidFill>
                    <a:srgbClr val="FF0000"/>
                  </a:solidFill>
                  <a:latin typeface="Times New Roman"/>
                  <a:ea typeface="Times New Roman"/>
                  <a:cs typeface="Times New Roman"/>
                  <a:sym typeface="Times New Roman"/>
                </a:rPr>
                <a:t>NOFORN</a:t>
              </a:r>
              <a:endParaRPr sz="1200" b="1">
                <a:solidFill>
                  <a:srgbClr val="FF0000"/>
                </a:solidFill>
                <a:latin typeface="Times New Roman"/>
                <a:ea typeface="Times New Roman"/>
                <a:cs typeface="Times New Roman"/>
                <a:sym typeface="Times New Roman"/>
              </a:endParaRPr>
            </a:p>
          </p:txBody>
        </p:sp>
      </p:grpSp>
      <p:sp>
        <p:nvSpPr>
          <p:cNvPr id="492" name="Google Shape;492;gbcaee12939_6_273"/>
          <p:cNvSpPr txBox="1"/>
          <p:nvPr/>
        </p:nvSpPr>
        <p:spPr>
          <a:xfrm>
            <a:off x="7315200" y="1831428"/>
            <a:ext cx="1698331" cy="2062103"/>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In this example, the specified category is indicated by SP-XXX, and the “</a:t>
            </a:r>
            <a:r>
              <a:rPr lang="en-US" sz="1600" b="1">
                <a:solidFill>
                  <a:srgbClr val="FF0000"/>
                </a:solidFill>
                <a:latin typeface="Times New Roman"/>
                <a:ea typeface="Times New Roman"/>
                <a:cs typeface="Times New Roman"/>
                <a:sym typeface="Times New Roman"/>
              </a:rPr>
              <a:t>No Foreign dissemination</a:t>
            </a:r>
            <a:r>
              <a:rPr lang="en-US" sz="1600" b="1">
                <a:solidFill>
                  <a:schemeClr val="dk1"/>
                </a:solidFill>
                <a:latin typeface="Times New Roman"/>
                <a:ea typeface="Times New Roman"/>
                <a:cs typeface="Times New Roman"/>
                <a:sym typeface="Times New Roman"/>
              </a:rPr>
              <a:t>” control is used.</a:t>
            </a:r>
            <a:endParaRPr sz="1600" b="1">
              <a:solidFill>
                <a:schemeClr val="dk1"/>
              </a:solidFill>
              <a:latin typeface="Times New Roman"/>
              <a:ea typeface="Times New Roman"/>
              <a:cs typeface="Times New Roman"/>
              <a:sym typeface="Times New Roman"/>
            </a:endParaRPr>
          </a:p>
        </p:txBody>
      </p:sp>
      <p:cxnSp>
        <p:nvCxnSpPr>
          <p:cNvPr id="493" name="Google Shape;493;gbcaee12939_6_273"/>
          <p:cNvCxnSpPr/>
          <p:nvPr/>
        </p:nvCxnSpPr>
        <p:spPr>
          <a:xfrm rot="10800000">
            <a:off x="6203424" y="1357825"/>
            <a:ext cx="1111776" cy="1072063"/>
          </a:xfrm>
          <a:prstGeom prst="straightConnector1">
            <a:avLst/>
          </a:prstGeom>
          <a:noFill/>
          <a:ln w="31750" cap="flat" cmpd="sng">
            <a:solidFill>
              <a:srgbClr val="C00000"/>
            </a:solidFill>
            <a:prstDash val="solid"/>
            <a:round/>
            <a:headEnd type="none" w="sm" len="sm"/>
            <a:tailEnd type="stealth"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bcaee12939_6_28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Coversheet and CUI Media Labels</a:t>
            </a:r>
            <a:endParaRPr/>
          </a:p>
        </p:txBody>
      </p:sp>
      <p:sp>
        <p:nvSpPr>
          <p:cNvPr id="500" name="Google Shape;500;gbcaee12939_6_28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501" name="Google Shape;501;gbcaee12939_6_289"/>
          <p:cNvSpPr txBox="1"/>
          <p:nvPr/>
        </p:nvSpPr>
        <p:spPr>
          <a:xfrm>
            <a:off x="203649" y="4977600"/>
            <a:ext cx="8813801" cy="1050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Coversheets are optional, but can replace Banner Markings</a:t>
            </a:r>
            <a:endParaRPr/>
          </a:p>
          <a:p>
            <a:pPr marL="342900" marR="0" lvl="0" indent="-342900" algn="l" rtl="0">
              <a:lnSpc>
                <a:spcPct val="95000"/>
              </a:lnSpc>
              <a:spcBef>
                <a:spcPts val="32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It can also include categories/dissemination controls or list/originator designation</a:t>
            </a:r>
            <a:endParaRPr/>
          </a:p>
          <a:p>
            <a:pPr marL="342900" marR="0" lvl="0" indent="-342900" algn="l" rtl="0">
              <a:lnSpc>
                <a:spcPct val="95000"/>
              </a:lnSpc>
              <a:spcBef>
                <a:spcPts val="32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Download from the CUI Registry at: www.archives.gov/cui/additional-tools</a:t>
            </a:r>
            <a:endParaRPr/>
          </a:p>
        </p:txBody>
      </p:sp>
      <p:sp>
        <p:nvSpPr>
          <p:cNvPr id="502" name="Google Shape;502;gbcaee12939_6_289"/>
          <p:cNvSpPr txBox="1"/>
          <p:nvPr/>
        </p:nvSpPr>
        <p:spPr>
          <a:xfrm>
            <a:off x="1628330" y="4392825"/>
            <a:ext cx="313800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Libre Franklin"/>
                <a:ea typeface="Libre Franklin"/>
                <a:cs typeface="Libre Franklin"/>
                <a:sym typeface="Libre Franklin"/>
              </a:rPr>
              <a:t>Standard Form 901:</a:t>
            </a:r>
            <a:endParaRPr/>
          </a:p>
          <a:p>
            <a:pPr marL="0" marR="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Detailed Coversheet</a:t>
            </a:r>
            <a:endParaRPr sz="1600">
              <a:solidFill>
                <a:schemeClr val="dk1"/>
              </a:solidFill>
              <a:latin typeface="Libre Franklin"/>
              <a:ea typeface="Libre Franklin"/>
              <a:cs typeface="Libre Franklin"/>
              <a:sym typeface="Libre Franklin"/>
            </a:endParaRPr>
          </a:p>
        </p:txBody>
      </p:sp>
      <p:pic>
        <p:nvPicPr>
          <p:cNvPr id="503" name="Google Shape;503;gbcaee12939_6_289" descr="sf902big"/>
          <p:cNvPicPr preferRelativeResize="0"/>
          <p:nvPr/>
        </p:nvPicPr>
        <p:blipFill rotWithShape="1">
          <a:blip r:embed="rId3">
            <a:alphaModFix/>
          </a:blip>
          <a:srcRect l="10569" t="12678" r="8836" b="10475"/>
          <a:stretch/>
        </p:blipFill>
        <p:spPr>
          <a:xfrm>
            <a:off x="5715000" y="1066801"/>
            <a:ext cx="2362200" cy="1600199"/>
          </a:xfrm>
          <a:prstGeom prst="rect">
            <a:avLst/>
          </a:prstGeom>
          <a:noFill/>
          <a:ln>
            <a:noFill/>
          </a:ln>
        </p:spPr>
      </p:pic>
      <p:pic>
        <p:nvPicPr>
          <p:cNvPr id="504" name="Google Shape;504;gbcaee12939_6_289"/>
          <p:cNvPicPr preferRelativeResize="0"/>
          <p:nvPr/>
        </p:nvPicPr>
        <p:blipFill rotWithShape="1">
          <a:blip r:embed="rId4">
            <a:alphaModFix/>
          </a:blip>
          <a:srcRect l="8000" t="17639" r="9333" b="15790"/>
          <a:stretch/>
        </p:blipFill>
        <p:spPr>
          <a:xfrm>
            <a:off x="5867400" y="3200400"/>
            <a:ext cx="2362200" cy="963825"/>
          </a:xfrm>
          <a:prstGeom prst="rect">
            <a:avLst/>
          </a:prstGeom>
          <a:noFill/>
          <a:ln>
            <a:noFill/>
          </a:ln>
        </p:spPr>
      </p:pic>
      <p:pic>
        <p:nvPicPr>
          <p:cNvPr id="505" name="Google Shape;505;gbcaee12939_6_289"/>
          <p:cNvPicPr preferRelativeResize="0"/>
          <p:nvPr/>
        </p:nvPicPr>
        <p:blipFill rotWithShape="1">
          <a:blip r:embed="rId5">
            <a:alphaModFix/>
          </a:blip>
          <a:srcRect/>
          <a:stretch/>
        </p:blipFill>
        <p:spPr>
          <a:xfrm>
            <a:off x="1838391" y="905213"/>
            <a:ext cx="2717877" cy="34876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bcaee12939_6_300"/>
          <p:cNvSpPr txBox="1">
            <a:spLocks noGrp="1"/>
          </p:cNvSpPr>
          <p:nvPr>
            <p:ph type="title"/>
          </p:nvPr>
        </p:nvSpPr>
        <p:spPr>
          <a:xfrm>
            <a:off x="0" y="-11107"/>
            <a:ext cx="9144000" cy="7065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Use of Coversheets while teleworking </a:t>
            </a:r>
            <a:endParaRPr/>
          </a:p>
        </p:txBody>
      </p:sp>
      <p:sp>
        <p:nvSpPr>
          <p:cNvPr id="512" name="Google Shape;512;gbcaee12939_6_300"/>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pic>
        <p:nvPicPr>
          <p:cNvPr id="513" name="Google Shape;513;gbcaee12939_6_300"/>
          <p:cNvPicPr preferRelativeResize="0"/>
          <p:nvPr/>
        </p:nvPicPr>
        <p:blipFill>
          <a:blip r:embed="rId3">
            <a:alphaModFix/>
          </a:blip>
          <a:stretch>
            <a:fillRect/>
          </a:stretch>
        </p:blipFill>
        <p:spPr>
          <a:xfrm>
            <a:off x="630225" y="1044176"/>
            <a:ext cx="6099448" cy="4574579"/>
          </a:xfrm>
          <a:prstGeom prst="rect">
            <a:avLst/>
          </a:prstGeom>
          <a:noFill/>
          <a:ln>
            <a:noFill/>
          </a:ln>
        </p:spPr>
      </p:pic>
      <p:pic>
        <p:nvPicPr>
          <p:cNvPr id="514" name="Google Shape;514;gbcaee12939_6_300"/>
          <p:cNvPicPr preferRelativeResize="0"/>
          <p:nvPr/>
        </p:nvPicPr>
        <p:blipFill rotWithShape="1">
          <a:blip r:embed="rId4">
            <a:alphaModFix/>
          </a:blip>
          <a:srcRect/>
          <a:stretch/>
        </p:blipFill>
        <p:spPr>
          <a:xfrm rot="161512">
            <a:off x="1857495" y="3637643"/>
            <a:ext cx="876510" cy="842291"/>
          </a:xfrm>
          <a:prstGeom prst="rect">
            <a:avLst/>
          </a:prstGeom>
          <a:noFill/>
          <a:ln>
            <a:noFill/>
          </a:ln>
        </p:spPr>
      </p:pic>
      <p:pic>
        <p:nvPicPr>
          <p:cNvPr id="515" name="Google Shape;515;gbcaee12939_6_300"/>
          <p:cNvPicPr preferRelativeResize="0"/>
          <p:nvPr/>
        </p:nvPicPr>
        <p:blipFill rotWithShape="1">
          <a:blip r:embed="rId4">
            <a:alphaModFix/>
          </a:blip>
          <a:srcRect/>
          <a:stretch/>
        </p:blipFill>
        <p:spPr>
          <a:xfrm rot="-269031">
            <a:off x="1808528" y="2878304"/>
            <a:ext cx="708870" cy="658441"/>
          </a:xfrm>
          <a:prstGeom prst="rect">
            <a:avLst/>
          </a:prstGeom>
          <a:noFill/>
          <a:ln>
            <a:noFill/>
          </a:ln>
        </p:spPr>
      </p:pic>
      <p:sp>
        <p:nvSpPr>
          <p:cNvPr id="516" name="Google Shape;516;gbcaee12939_6_300"/>
          <p:cNvSpPr txBox="1"/>
          <p:nvPr/>
        </p:nvSpPr>
        <p:spPr>
          <a:xfrm>
            <a:off x="6937650" y="1132675"/>
            <a:ext cx="1955700" cy="44421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rgbClr val="1D528D"/>
              </a:buClr>
              <a:buSzPts val="1500"/>
              <a:buFont typeface="Libre Franklin Thin"/>
              <a:buChar char="■"/>
            </a:pPr>
            <a:r>
              <a:rPr lang="en-US" sz="1800">
                <a:solidFill>
                  <a:schemeClr val="dk2"/>
                </a:solidFill>
                <a:latin typeface="Libre Franklin Thin"/>
                <a:ea typeface="Libre Franklin Thin"/>
                <a:cs typeface="Libre Franklin Thin"/>
                <a:sym typeface="Libre Franklin Thin"/>
              </a:rPr>
              <a:t>Reminder:</a:t>
            </a:r>
            <a:endParaRPr sz="1800">
              <a:solidFill>
                <a:schemeClr val="dk2"/>
              </a:solidFill>
              <a:latin typeface="Libre Franklin Thin"/>
              <a:ea typeface="Libre Franklin Thin"/>
              <a:cs typeface="Libre Franklin Thin"/>
              <a:sym typeface="Libre Franklin Thin"/>
            </a:endParaRPr>
          </a:p>
          <a:p>
            <a:pPr marL="457200" lvl="0" indent="0" algn="l" rtl="0">
              <a:spcBef>
                <a:spcPts val="0"/>
              </a:spcBef>
              <a:spcAft>
                <a:spcPts val="0"/>
              </a:spcAft>
              <a:buNone/>
            </a:pPr>
            <a:r>
              <a:rPr lang="en-US">
                <a:solidFill>
                  <a:schemeClr val="dk2"/>
                </a:solidFill>
                <a:latin typeface="Libre Franklin Thin"/>
                <a:ea typeface="Libre Franklin Thin"/>
                <a:cs typeface="Libre Franklin Thin"/>
                <a:sym typeface="Libre Franklin Thin"/>
              </a:rPr>
              <a:t>when using an SF 901 (CUI Coversheet) you can be print it out  Purple or  black and white </a:t>
            </a:r>
            <a:endParaRPr>
              <a:solidFill>
                <a:schemeClr val="dk2"/>
              </a:solidFill>
              <a:latin typeface="Libre Franklin Thin"/>
              <a:ea typeface="Libre Franklin Thin"/>
              <a:cs typeface="Libre Franklin Thin"/>
              <a:sym typeface="Libre Franklin Thin"/>
            </a:endParaRPr>
          </a:p>
          <a:p>
            <a:pPr marL="457200" lvl="0" indent="0" algn="l" rtl="0">
              <a:spcBef>
                <a:spcPts val="0"/>
              </a:spcBef>
              <a:spcAft>
                <a:spcPts val="0"/>
              </a:spcAft>
              <a:buNone/>
            </a:pPr>
            <a:endParaRPr sz="1800">
              <a:latin typeface="Libre Franklin Thin"/>
              <a:ea typeface="Libre Franklin Thin"/>
              <a:cs typeface="Libre Franklin Thin"/>
              <a:sym typeface="Libre Franklin Thin"/>
            </a:endParaRPr>
          </a:p>
          <a:p>
            <a:pPr marL="457200" lvl="0" indent="-323850" algn="l" rtl="0">
              <a:spcBef>
                <a:spcPts val="0"/>
              </a:spcBef>
              <a:spcAft>
                <a:spcPts val="0"/>
              </a:spcAft>
              <a:buClr>
                <a:srgbClr val="1D528D"/>
              </a:buClr>
              <a:buSzPts val="1500"/>
              <a:buFont typeface="Libre Franklin Thin"/>
              <a:buChar char="■"/>
            </a:pPr>
            <a:r>
              <a:rPr lang="en-US" sz="1800">
                <a:latin typeface="Libre Franklin Thin"/>
                <a:ea typeface="Libre Franklin Thin"/>
                <a:cs typeface="Libre Franklin Thin"/>
                <a:sym typeface="Libre Franklin Thin"/>
              </a:rPr>
              <a:t>4 </a:t>
            </a:r>
            <a:r>
              <a:rPr lang="en-US" sz="1700">
                <a:latin typeface="Libre Franklin Thin"/>
                <a:ea typeface="Libre Franklin Thin"/>
                <a:cs typeface="Libre Franklin Thin"/>
                <a:sym typeface="Libre Franklin Thin"/>
              </a:rPr>
              <a:t>Coversheets</a:t>
            </a:r>
            <a:endParaRPr sz="1700">
              <a:latin typeface="Libre Franklin Thin"/>
              <a:ea typeface="Libre Franklin Thin"/>
              <a:cs typeface="Libre Franklin Thin"/>
              <a:sym typeface="Libre Franklin Thin"/>
            </a:endParaRPr>
          </a:p>
          <a:p>
            <a:pPr marL="914400" lvl="1" indent="-311150" algn="l" rtl="0">
              <a:spcBef>
                <a:spcPts val="0"/>
              </a:spcBef>
              <a:spcAft>
                <a:spcPts val="0"/>
              </a:spcAft>
              <a:buClr>
                <a:srgbClr val="1D528D"/>
              </a:buClr>
              <a:buSzPts val="1300"/>
              <a:buFont typeface="Libre Franklin Thin"/>
              <a:buChar char="■"/>
            </a:pPr>
            <a:r>
              <a:rPr lang="en-US" sz="1800">
                <a:latin typeface="Libre Franklin Thin"/>
                <a:ea typeface="Libre Franklin Thin"/>
                <a:cs typeface="Libre Franklin Thin"/>
                <a:sym typeface="Libre Franklin Thin"/>
              </a:rPr>
              <a:t>2 </a:t>
            </a:r>
            <a:r>
              <a:rPr lang="en-US" sz="1800">
                <a:solidFill>
                  <a:srgbClr val="9900FF"/>
                </a:solidFill>
                <a:latin typeface="Libre Franklin Thin"/>
                <a:ea typeface="Libre Franklin Thin"/>
                <a:cs typeface="Libre Franklin Thin"/>
                <a:sym typeface="Libre Franklin Thin"/>
              </a:rPr>
              <a:t>Purple</a:t>
            </a:r>
            <a:endParaRPr sz="1800">
              <a:solidFill>
                <a:srgbClr val="9900FF"/>
              </a:solidFill>
              <a:latin typeface="Libre Franklin Thin"/>
              <a:ea typeface="Libre Franklin Thin"/>
              <a:cs typeface="Libre Franklin Thin"/>
              <a:sym typeface="Libre Franklin Thin"/>
            </a:endParaRPr>
          </a:p>
          <a:p>
            <a:pPr marL="914400" lvl="1" indent="-311150" algn="l" rtl="0">
              <a:spcBef>
                <a:spcPts val="0"/>
              </a:spcBef>
              <a:spcAft>
                <a:spcPts val="0"/>
              </a:spcAft>
              <a:buClr>
                <a:srgbClr val="1D528D"/>
              </a:buClr>
              <a:buSzPts val="1300"/>
              <a:buFont typeface="Libre Franklin Thin"/>
              <a:buChar char="■"/>
            </a:pPr>
            <a:r>
              <a:rPr lang="en-US" sz="1800">
                <a:latin typeface="Libre Franklin Thin"/>
                <a:ea typeface="Libre Franklin Thin"/>
                <a:cs typeface="Libre Franklin Thin"/>
                <a:sym typeface="Libre Franklin Thin"/>
              </a:rPr>
              <a:t>2 </a:t>
            </a:r>
            <a:endParaRPr sz="1800">
              <a:latin typeface="Libre Franklin Thin"/>
              <a:ea typeface="Libre Franklin Thin"/>
              <a:cs typeface="Libre Franklin Thin"/>
              <a:sym typeface="Libre Franklin Thin"/>
            </a:endParaRPr>
          </a:p>
          <a:p>
            <a:pPr marL="914400" lvl="0" indent="0" algn="l" rtl="0">
              <a:spcBef>
                <a:spcPts val="0"/>
              </a:spcBef>
              <a:spcAft>
                <a:spcPts val="0"/>
              </a:spcAft>
              <a:buNone/>
            </a:pPr>
            <a:r>
              <a:rPr lang="en-US" sz="1800">
                <a:latin typeface="Libre Franklin Thin"/>
                <a:ea typeface="Libre Franklin Thin"/>
                <a:cs typeface="Libre Franklin Thin"/>
                <a:sym typeface="Libre Franklin Thin"/>
              </a:rPr>
              <a:t>Black &amp;       White</a:t>
            </a:r>
            <a:endParaRPr sz="1800">
              <a:latin typeface="Libre Franklin Thin"/>
              <a:ea typeface="Libre Franklin Thin"/>
              <a:cs typeface="Libre Franklin Thin"/>
              <a:sym typeface="Libre Franklin Thin"/>
            </a:endParaRPr>
          </a:p>
          <a:p>
            <a:pPr marL="457200" lvl="0" indent="457200" algn="l" rtl="0">
              <a:spcBef>
                <a:spcPts val="0"/>
              </a:spcBef>
              <a:spcAft>
                <a:spcPts val="0"/>
              </a:spcAft>
              <a:buNone/>
            </a:pPr>
            <a:endParaRPr sz="1800">
              <a:latin typeface="Libre Franklin Thin"/>
              <a:ea typeface="Libre Franklin Thin"/>
              <a:cs typeface="Libre Franklin Thin"/>
              <a:sym typeface="Libre Franklin Thin"/>
            </a:endParaRPr>
          </a:p>
          <a:p>
            <a:pPr marL="0" lvl="0" indent="0" algn="l" rtl="0">
              <a:spcBef>
                <a:spcPts val="0"/>
              </a:spcBef>
              <a:spcAft>
                <a:spcPts val="0"/>
              </a:spcAft>
              <a:buNone/>
            </a:pPr>
            <a:endParaRPr sz="1800">
              <a:latin typeface="Libre Franklin Thin"/>
              <a:ea typeface="Libre Franklin Thin"/>
              <a:cs typeface="Libre Franklin Thin"/>
              <a:sym typeface="Libre Franklin Thin"/>
            </a:endParaRPr>
          </a:p>
          <a:p>
            <a:pPr marL="0" lvl="0" indent="0" algn="l" rtl="0">
              <a:spcBef>
                <a:spcPts val="0"/>
              </a:spcBef>
              <a:spcAft>
                <a:spcPts val="0"/>
              </a:spcAft>
              <a:buNone/>
            </a:pPr>
            <a:endParaRPr>
              <a:latin typeface="Libre Franklin Thin"/>
              <a:ea typeface="Libre Franklin Thin"/>
              <a:cs typeface="Libre Franklin Thin"/>
              <a:sym typeface="Libre Franklin Thin"/>
            </a:endParaRPr>
          </a:p>
          <a:p>
            <a:pPr marL="0" lvl="0" indent="0" algn="l" rtl="0">
              <a:spcBef>
                <a:spcPts val="0"/>
              </a:spcBef>
              <a:spcAft>
                <a:spcPts val="0"/>
              </a:spcAft>
              <a:buNone/>
            </a:pPr>
            <a:endParaRPr>
              <a:latin typeface="Libre Franklin Thin"/>
              <a:ea typeface="Libre Franklin Thin"/>
              <a:cs typeface="Libre Franklin Thin"/>
              <a:sym typeface="Libre Franklin Th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bcaee12939_6_31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Markings per Authorities</a:t>
            </a:r>
            <a:endParaRPr/>
          </a:p>
        </p:txBody>
      </p:sp>
      <p:sp>
        <p:nvSpPr>
          <p:cNvPr id="523" name="Google Shape;523;gbcaee12939_6_310"/>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29</a:t>
            </a:fld>
            <a:endParaRPr>
              <a:solidFill>
                <a:srgbClr val="FFFFFF"/>
              </a:solidFill>
            </a:endParaRPr>
          </a:p>
        </p:txBody>
      </p:sp>
      <p:pic>
        <p:nvPicPr>
          <p:cNvPr id="524" name="Google Shape;524;gbcaee12939_6_310"/>
          <p:cNvPicPr preferRelativeResize="0"/>
          <p:nvPr/>
        </p:nvPicPr>
        <p:blipFill rotWithShape="1">
          <a:blip r:embed="rId3">
            <a:alphaModFix/>
          </a:blip>
          <a:srcRect/>
          <a:stretch/>
        </p:blipFill>
        <p:spPr>
          <a:xfrm>
            <a:off x="4191000" y="990600"/>
            <a:ext cx="4606880" cy="4439358"/>
          </a:xfrm>
          <a:prstGeom prst="rect">
            <a:avLst/>
          </a:prstGeom>
          <a:noFill/>
          <a:ln>
            <a:noFill/>
          </a:ln>
        </p:spPr>
      </p:pic>
      <p:sp>
        <p:nvSpPr>
          <p:cNvPr id="525" name="Google Shape;525;gbcaee12939_6_310"/>
          <p:cNvSpPr txBox="1">
            <a:spLocks noGrp="1"/>
          </p:cNvSpPr>
          <p:nvPr>
            <p:ph type="body" idx="1"/>
          </p:nvPr>
        </p:nvSpPr>
        <p:spPr>
          <a:xfrm>
            <a:off x="277950" y="929200"/>
            <a:ext cx="4656000" cy="4705200"/>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800"/>
              <a:buChar char="■"/>
            </a:pPr>
            <a:r>
              <a:rPr lang="en-US"/>
              <a:t>Certain categories </a:t>
            </a:r>
            <a:endParaRPr/>
          </a:p>
          <a:p>
            <a:pPr marL="342900" lvl="0" indent="0" algn="l" rtl="0">
              <a:lnSpc>
                <a:spcPct val="95000"/>
              </a:lnSpc>
              <a:spcBef>
                <a:spcPts val="0"/>
              </a:spcBef>
              <a:spcAft>
                <a:spcPts val="0"/>
              </a:spcAft>
              <a:buNone/>
            </a:pPr>
            <a:r>
              <a:rPr lang="en-US"/>
              <a:t>of CUI require additional markings/indicators that are called for in the LRGWP</a:t>
            </a:r>
            <a:endParaRPr/>
          </a:p>
          <a:p>
            <a:pPr marL="342900" lvl="0" indent="-165100" algn="l" rtl="0">
              <a:lnSpc>
                <a:spcPct val="95000"/>
              </a:lnSpc>
              <a:spcBef>
                <a:spcPts val="560"/>
              </a:spcBef>
              <a:spcAft>
                <a:spcPts val="0"/>
              </a:spcAft>
              <a:buClr>
                <a:schemeClr val="dk1"/>
              </a:buClr>
              <a:buSzPts val="2800"/>
              <a:buNone/>
            </a:pPr>
            <a:endParaRPr/>
          </a:p>
          <a:p>
            <a:pPr marL="342900" lvl="0" indent="-342900" algn="l" rtl="0">
              <a:lnSpc>
                <a:spcPct val="95000"/>
              </a:lnSpc>
              <a:spcBef>
                <a:spcPts val="560"/>
              </a:spcBef>
              <a:spcAft>
                <a:spcPts val="0"/>
              </a:spcAft>
              <a:buClr>
                <a:schemeClr val="dk1"/>
              </a:buClr>
              <a:buSzPts val="2800"/>
              <a:buChar char="■"/>
            </a:pPr>
            <a:r>
              <a:rPr lang="en-US"/>
              <a:t>See your Agency policy</a:t>
            </a:r>
            <a:endParaRPr/>
          </a:p>
          <a:p>
            <a:pPr marL="0" lvl="0" indent="0" algn="l" rtl="0">
              <a:lnSpc>
                <a:spcPct val="95000"/>
              </a:lnSpc>
              <a:spcBef>
                <a:spcPts val="56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bcaee12939_6_1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Controlled Unclassified Information (CUI)</a:t>
            </a:r>
            <a:endParaRPr/>
          </a:p>
        </p:txBody>
      </p:sp>
      <p:graphicFrame>
        <p:nvGraphicFramePr>
          <p:cNvPr id="202" name="Google Shape;202;gbcaee12939_6_16"/>
          <p:cNvGraphicFramePr/>
          <p:nvPr/>
        </p:nvGraphicFramePr>
        <p:xfrm>
          <a:off x="212724" y="769973"/>
          <a:ext cx="8791600" cy="5321550"/>
        </p:xfrm>
        <a:graphic>
          <a:graphicData uri="http://schemas.openxmlformats.org/drawingml/2006/table">
            <a:tbl>
              <a:tblPr firstRow="1" bandRow="1">
                <a:noFill/>
                <a:tableStyleId>{B3E2B442-F67E-4972-A8E2-37A1073751E5}</a:tableStyleId>
              </a:tblPr>
              <a:tblGrid>
                <a:gridCol w="4395800">
                  <a:extLst>
                    <a:ext uri="{9D8B030D-6E8A-4147-A177-3AD203B41FA5}">
                      <a16:colId xmlns:a16="http://schemas.microsoft.com/office/drawing/2014/main" val="20000"/>
                    </a:ext>
                  </a:extLst>
                </a:gridCol>
                <a:gridCol w="4395800">
                  <a:extLst>
                    <a:ext uri="{9D8B030D-6E8A-4147-A177-3AD203B41FA5}">
                      <a16:colId xmlns:a16="http://schemas.microsoft.com/office/drawing/2014/main" val="20001"/>
                    </a:ext>
                  </a:extLst>
                </a:gridCol>
              </a:tblGrid>
              <a:tr h="2639300">
                <a:tc>
                  <a:txBody>
                    <a:bodyPr/>
                    <a:lstStyle/>
                    <a:p>
                      <a:pPr marL="0" marR="0" lvl="0" indent="0" algn="l" rtl="0">
                        <a:spcBef>
                          <a:spcPts val="0"/>
                        </a:spcBef>
                        <a:spcAft>
                          <a:spcPts val="0"/>
                        </a:spcAft>
                        <a:buNone/>
                      </a:pPr>
                      <a:r>
                        <a:rPr lang="en-US" sz="2000" u="none" strike="noStrike" cap="none">
                          <a:solidFill>
                            <a:schemeClr val="dk1"/>
                          </a:solidFill>
                        </a:rPr>
                        <a:t>What is the CUI Program?</a:t>
                      </a:r>
                      <a:endParaRPr/>
                    </a:p>
                    <a:p>
                      <a:pPr marL="0" marR="0" lvl="0" indent="0" algn="l" rtl="0">
                        <a:spcBef>
                          <a:spcPts val="0"/>
                        </a:spcBef>
                        <a:spcAft>
                          <a:spcPts val="0"/>
                        </a:spcAft>
                        <a:buNone/>
                      </a:pPr>
                      <a:r>
                        <a:rPr lang="en-US" sz="1400" b="0">
                          <a:solidFill>
                            <a:schemeClr val="dk1"/>
                          </a:solidFill>
                        </a:rPr>
                        <a:t>The CUI Program is an information security reform that standardizes the way the executive branch handles information that requires protection </a:t>
                      </a:r>
                      <a:endParaRPr/>
                    </a:p>
                    <a:p>
                      <a:pPr marL="0" marR="0" lvl="0" indent="0" algn="l" rtl="0">
                        <a:spcBef>
                          <a:spcPts val="0"/>
                        </a:spcBef>
                        <a:spcAft>
                          <a:spcPts val="0"/>
                        </a:spcAft>
                        <a:buNone/>
                      </a:pPr>
                      <a:endParaRPr sz="1400" b="0">
                        <a:solidFill>
                          <a:schemeClr val="dk1"/>
                        </a:solidFill>
                      </a:endParaRPr>
                    </a:p>
                    <a:p>
                      <a:pPr marL="0" marR="0" lvl="0" indent="0" algn="l" rtl="0">
                        <a:spcBef>
                          <a:spcPts val="0"/>
                        </a:spcBef>
                        <a:spcAft>
                          <a:spcPts val="0"/>
                        </a:spcAft>
                        <a:buNone/>
                      </a:pPr>
                      <a:r>
                        <a:rPr lang="en-US" sz="2000">
                          <a:solidFill>
                            <a:schemeClr val="dk1"/>
                          </a:solidFill>
                        </a:rPr>
                        <a:t>What is CUI?</a:t>
                      </a:r>
                      <a:endParaRPr/>
                    </a:p>
                    <a:p>
                      <a:pPr marL="0" marR="0" lvl="0" indent="0" algn="l" rtl="0">
                        <a:spcBef>
                          <a:spcPts val="0"/>
                        </a:spcBef>
                        <a:spcAft>
                          <a:spcPts val="0"/>
                        </a:spcAft>
                        <a:buNone/>
                      </a:pPr>
                      <a:r>
                        <a:rPr lang="en-US" sz="1400" b="0">
                          <a:solidFill>
                            <a:schemeClr val="dk1"/>
                          </a:solidFill>
                        </a:rPr>
                        <a:t>Controlled Unclassified Information (CUI) is information that requires safeguarding or dissemination controls pursuant to and consistent with applicable laws, regulations, and government-wide policies.</a:t>
                      </a:r>
                      <a:endParaRPr sz="1400" b="0">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0" u="none" strike="noStrike">
                          <a:solidFill>
                            <a:schemeClr val="dk1"/>
                          </a:solidFill>
                          <a:latin typeface="Source Sans Pro"/>
                          <a:ea typeface="Source Sans Pro"/>
                          <a:cs typeface="Source Sans Pro"/>
                          <a:sym typeface="Source Sans Pro"/>
                        </a:rPr>
                        <a:t>Policy and Guidance</a:t>
                      </a:r>
                      <a:endParaRPr/>
                    </a:p>
                    <a:p>
                      <a:pPr marL="0" marR="0" lvl="0" indent="0" algn="l" rtl="0">
                        <a:spcBef>
                          <a:spcPts val="0"/>
                        </a:spcBef>
                        <a:spcAft>
                          <a:spcPts val="0"/>
                        </a:spcAft>
                        <a:buNone/>
                      </a:pPr>
                      <a:endParaRPr sz="1200" b="0" i="0">
                        <a:solidFill>
                          <a:schemeClr val="dk1"/>
                        </a:solidFill>
                        <a:latin typeface="Source Sans Pro"/>
                        <a:ea typeface="Source Sans Pro"/>
                        <a:cs typeface="Source Sans Pro"/>
                        <a:sym typeface="Source Sans Pro"/>
                      </a:endParaRPr>
                    </a:p>
                    <a:p>
                      <a:pPr marL="285750" marR="0" lvl="0" indent="-260350" algn="l" rtl="0">
                        <a:spcBef>
                          <a:spcPts val="0"/>
                        </a:spcBef>
                        <a:spcAft>
                          <a:spcPts val="0"/>
                        </a:spcAft>
                        <a:buClr>
                          <a:schemeClr val="dk1"/>
                        </a:buClr>
                        <a:buSzPts val="1200"/>
                        <a:buFont typeface="Arial"/>
                        <a:buChar char="•"/>
                      </a:pPr>
                      <a:r>
                        <a:rPr lang="en-US" sz="1200" i="0" u="none" strike="noStrike">
                          <a:solidFill>
                            <a:schemeClr val="dk1"/>
                          </a:solidFill>
                          <a:latin typeface="Source Sans Pro"/>
                          <a:ea typeface="Source Sans Pro"/>
                          <a:cs typeface="Source Sans Pro"/>
                          <a:sym typeface="Source Sans Pro"/>
                        </a:rPr>
                        <a:t>Executive Order 13556</a:t>
                      </a:r>
                      <a:endParaRPr sz="1200" i="0">
                        <a:solidFill>
                          <a:schemeClr val="dk1"/>
                        </a:solidFill>
                        <a:latin typeface="Source Sans Pro"/>
                        <a:ea typeface="Source Sans Pro"/>
                        <a:cs typeface="Source Sans Pro"/>
                        <a:sym typeface="Source Sans Pro"/>
                      </a:endParaRPr>
                    </a:p>
                    <a:p>
                      <a:pPr marL="285750" marR="0" lvl="0" indent="-260350" algn="l" rtl="0">
                        <a:spcBef>
                          <a:spcPts val="0"/>
                        </a:spcBef>
                        <a:spcAft>
                          <a:spcPts val="0"/>
                        </a:spcAft>
                        <a:buClr>
                          <a:schemeClr val="dk1"/>
                        </a:buClr>
                        <a:buSzPts val="1200"/>
                        <a:buChar char="•"/>
                      </a:pPr>
                      <a:r>
                        <a:rPr lang="en-US" sz="1200" i="0" u="none" strike="noStrike">
                          <a:solidFill>
                            <a:schemeClr val="dk1"/>
                          </a:solidFill>
                          <a:latin typeface="Source Sans Pro"/>
                          <a:ea typeface="Source Sans Pro"/>
                          <a:cs typeface="Source Sans Pro"/>
                          <a:sym typeface="Source Sans Pro"/>
                        </a:rPr>
                        <a:t>32 CFR Part 2002</a:t>
                      </a:r>
                      <a:r>
                        <a:rPr lang="en-US" sz="1200" i="0">
                          <a:solidFill>
                            <a:schemeClr val="dk1"/>
                          </a:solidFill>
                          <a:latin typeface="Source Sans Pro"/>
                          <a:ea typeface="Source Sans Pro"/>
                          <a:cs typeface="Source Sans Pro"/>
                          <a:sym typeface="Source Sans Pro"/>
                        </a:rPr>
                        <a:t> (Implementing Directive)</a:t>
                      </a:r>
                      <a:endParaRPr sz="1000"/>
                    </a:p>
                    <a:p>
                      <a:pPr marL="285750" marR="0" lvl="0" indent="-260350" algn="l" rtl="0">
                        <a:spcBef>
                          <a:spcPts val="0"/>
                        </a:spcBef>
                        <a:spcAft>
                          <a:spcPts val="0"/>
                        </a:spcAft>
                        <a:buClr>
                          <a:schemeClr val="dk1"/>
                        </a:buClr>
                        <a:buSzPts val="1200"/>
                        <a:buChar char="•"/>
                      </a:pPr>
                      <a:r>
                        <a:rPr lang="en-US" sz="1200" i="0" u="none" strike="noStrike">
                          <a:solidFill>
                            <a:schemeClr val="dk1"/>
                          </a:solidFill>
                          <a:latin typeface="Source Sans Pro"/>
                          <a:ea typeface="Source Sans Pro"/>
                          <a:cs typeface="Source Sans Pro"/>
                          <a:sym typeface="Source Sans Pro"/>
                        </a:rPr>
                        <a:t>CUI Marking Handbook</a:t>
                      </a:r>
                      <a:endParaRPr sz="1200" i="0">
                        <a:solidFill>
                          <a:schemeClr val="dk1"/>
                        </a:solidFill>
                        <a:latin typeface="Source Sans Pro"/>
                        <a:ea typeface="Source Sans Pro"/>
                        <a:cs typeface="Source Sans Pro"/>
                        <a:sym typeface="Source Sans Pro"/>
                      </a:endParaRPr>
                    </a:p>
                    <a:p>
                      <a:pPr marL="285750" marR="0" lvl="0" indent="-260350" algn="l" rtl="0">
                        <a:spcBef>
                          <a:spcPts val="0"/>
                        </a:spcBef>
                        <a:spcAft>
                          <a:spcPts val="0"/>
                        </a:spcAft>
                        <a:buClr>
                          <a:schemeClr val="dk1"/>
                        </a:buClr>
                        <a:buSzPts val="1200"/>
                        <a:buChar char="•"/>
                      </a:pPr>
                      <a:r>
                        <a:rPr lang="en-US" sz="1200" i="0" u="none" strike="noStrike">
                          <a:solidFill>
                            <a:schemeClr val="dk1"/>
                          </a:solidFill>
                          <a:latin typeface="Source Sans Pro"/>
                          <a:ea typeface="Source Sans Pro"/>
                          <a:cs typeface="Source Sans Pro"/>
                          <a:sym typeface="Source Sans Pro"/>
                        </a:rPr>
                        <a:t>CUI Notices</a:t>
                      </a:r>
                      <a:endParaRPr sz="1000"/>
                    </a:p>
                    <a:p>
                      <a:pPr marL="285750" marR="0" lvl="0" indent="-260350" algn="l" rtl="0">
                        <a:spcBef>
                          <a:spcPts val="0"/>
                        </a:spcBef>
                        <a:spcAft>
                          <a:spcPts val="0"/>
                        </a:spcAft>
                        <a:buClr>
                          <a:schemeClr val="dk1"/>
                        </a:buClr>
                        <a:buSzPts val="1200"/>
                        <a:buChar char="•"/>
                      </a:pPr>
                      <a:r>
                        <a:rPr lang="en-US" sz="1200">
                          <a:solidFill>
                            <a:schemeClr val="dk1"/>
                          </a:solidFill>
                          <a:latin typeface="Source Sans Pro"/>
                          <a:ea typeface="Source Sans Pro"/>
                          <a:cs typeface="Source Sans Pro"/>
                          <a:sym typeface="Source Sans Pro"/>
                        </a:rPr>
                        <a:t>CUI Notice 2020-01 (CUI Implementation Deadlines)</a:t>
                      </a:r>
                      <a:endParaRPr sz="1200">
                        <a:solidFill>
                          <a:schemeClr val="dk1"/>
                        </a:solidFill>
                        <a:latin typeface="Source Sans Pro"/>
                        <a:ea typeface="Source Sans Pro"/>
                        <a:cs typeface="Source Sans Pro"/>
                        <a:sym typeface="Source Sans Pro"/>
                      </a:endParaRPr>
                    </a:p>
                    <a:p>
                      <a:pPr marL="285750" marR="0" lvl="0" indent="-260350" algn="l" rtl="0">
                        <a:spcBef>
                          <a:spcPts val="0"/>
                        </a:spcBef>
                        <a:spcAft>
                          <a:spcPts val="0"/>
                        </a:spcAft>
                        <a:buClr>
                          <a:schemeClr val="dk1"/>
                        </a:buClr>
                        <a:buSzPts val="1200"/>
                        <a:buFont typeface="Source Sans Pro"/>
                        <a:buChar char="•"/>
                      </a:pPr>
                      <a:r>
                        <a:rPr lang="en-US" sz="1200">
                          <a:solidFill>
                            <a:schemeClr val="dk1"/>
                          </a:solidFill>
                          <a:latin typeface="Source Sans Pro"/>
                          <a:ea typeface="Source Sans Pro"/>
                          <a:cs typeface="Source Sans Pro"/>
                          <a:sym typeface="Source Sans Pro"/>
                        </a:rPr>
                        <a:t>CUI Notice 2020-02 (Alternate Marking Methods)</a:t>
                      </a:r>
                      <a:endParaRPr sz="1200">
                        <a:solidFill>
                          <a:schemeClr val="dk1"/>
                        </a:solidFill>
                        <a:latin typeface="Source Sans Pro"/>
                        <a:ea typeface="Source Sans Pro"/>
                        <a:cs typeface="Source Sans Pro"/>
                        <a:sym typeface="Source Sans Pro"/>
                      </a:endParaRPr>
                    </a:p>
                    <a:p>
                      <a:pPr marL="285750" marR="0" lvl="0" indent="-260350" algn="l" rtl="0">
                        <a:spcBef>
                          <a:spcPts val="0"/>
                        </a:spcBef>
                        <a:spcAft>
                          <a:spcPts val="0"/>
                        </a:spcAft>
                        <a:buClr>
                          <a:schemeClr val="dk1"/>
                        </a:buClr>
                        <a:buSzPts val="1200"/>
                        <a:buChar char="•"/>
                      </a:pPr>
                      <a:r>
                        <a:rPr lang="en-US" sz="1200" i="0" u="none" strike="noStrike">
                          <a:solidFill>
                            <a:schemeClr val="dk1"/>
                          </a:solidFill>
                          <a:latin typeface="Source Sans Pro"/>
                          <a:ea typeface="Source Sans Pro"/>
                          <a:cs typeface="Source Sans Pro"/>
                          <a:sym typeface="Source Sans Pro"/>
                        </a:rPr>
                        <a:t>NIST Publications</a:t>
                      </a:r>
                      <a:endParaRPr sz="1000"/>
                    </a:p>
                    <a:p>
                      <a:pPr marL="285750" marR="0" lvl="0" indent="-260350" algn="l" rtl="0">
                        <a:spcBef>
                          <a:spcPts val="0"/>
                        </a:spcBef>
                        <a:spcAft>
                          <a:spcPts val="0"/>
                        </a:spcAft>
                        <a:buClr>
                          <a:schemeClr val="dk1"/>
                        </a:buClr>
                        <a:buSzPts val="1200"/>
                        <a:buChar char="•"/>
                      </a:pPr>
                      <a:r>
                        <a:rPr lang="en-US" sz="1200" i="0" u="none" strike="noStrike">
                          <a:solidFill>
                            <a:schemeClr val="dk1"/>
                          </a:solidFill>
                          <a:latin typeface="Source Sans Pro"/>
                          <a:ea typeface="Source Sans Pro"/>
                          <a:cs typeface="Source Sans Pro"/>
                          <a:sym typeface="Source Sans Pro"/>
                        </a:rPr>
                        <a:t>OMB Circular No. A-11</a:t>
                      </a:r>
                      <a:endParaRPr sz="1000"/>
                    </a:p>
                    <a:p>
                      <a:pPr marL="285750" marR="0" lvl="0" indent="-260350" algn="l" rtl="0">
                        <a:spcBef>
                          <a:spcPts val="0"/>
                        </a:spcBef>
                        <a:spcAft>
                          <a:spcPts val="0"/>
                        </a:spcAft>
                        <a:buClr>
                          <a:schemeClr val="dk1"/>
                        </a:buClr>
                        <a:buSzPts val="1200"/>
                        <a:buChar char="•"/>
                      </a:pPr>
                      <a:r>
                        <a:rPr lang="en-US" sz="1200" i="0">
                          <a:solidFill>
                            <a:schemeClr val="dk1"/>
                          </a:solidFill>
                          <a:latin typeface="Source Sans Pro"/>
                          <a:ea typeface="Source Sans Pro"/>
                          <a:cs typeface="Source Sans Pro"/>
                          <a:sym typeface="Source Sans Pro"/>
                        </a:rPr>
                        <a:t>CUI Advisory Council</a:t>
                      </a:r>
                      <a:endParaRPr sz="1200" i="0">
                        <a:solidFill>
                          <a:schemeClr val="dk1"/>
                        </a:solidFill>
                        <a:latin typeface="Source Sans Pro"/>
                        <a:ea typeface="Source Sans Pro"/>
                        <a:cs typeface="Source Sans Pro"/>
                        <a:sym typeface="Source Sans Pro"/>
                      </a:endParaRPr>
                    </a:p>
                    <a:p>
                      <a:pPr marL="457200" marR="0" lvl="0" indent="0" algn="l" rtl="0">
                        <a:spcBef>
                          <a:spcPts val="0"/>
                        </a:spcBef>
                        <a:spcAft>
                          <a:spcPts val="0"/>
                        </a:spcAft>
                        <a:buNone/>
                      </a:pPr>
                      <a:endParaRPr sz="1200" b="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endParaRPr>
                    </a:p>
                  </a:txBody>
                  <a:tcPr marL="91450" marR="91450" marT="45725" marB="45725">
                    <a:lnL w="381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639300">
                <a:tc>
                  <a:txBody>
                    <a:bodyPr/>
                    <a:lstStyle/>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r>
                        <a:rPr lang="en-US" sz="2000" b="1">
                          <a:solidFill>
                            <a:schemeClr val="dk1"/>
                          </a:solidFill>
                        </a:rPr>
                        <a:t>www.archives.gov/cui</a:t>
                      </a:r>
                      <a:endParaRPr sz="1800" b="1">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800" b="1">
                        <a:solidFill>
                          <a:schemeClr val="dk1"/>
                        </a:solidFill>
                      </a:endParaRPr>
                    </a:p>
                    <a:p>
                      <a:pPr marL="0" marR="0" lvl="0" indent="0" algn="ctr" rtl="0">
                        <a:spcBef>
                          <a:spcPts val="0"/>
                        </a:spcBef>
                        <a:spcAft>
                          <a:spcPts val="0"/>
                        </a:spcAft>
                        <a:buNone/>
                      </a:pPr>
                      <a:endParaRPr sz="1000" b="1">
                        <a:solidFill>
                          <a:schemeClr val="dk1"/>
                        </a:solidFill>
                      </a:endParaRPr>
                    </a:p>
                    <a:p>
                      <a:pPr marL="0" marR="0" lvl="0" indent="0" algn="ctr" rtl="0">
                        <a:spcBef>
                          <a:spcPts val="0"/>
                        </a:spcBef>
                        <a:spcAft>
                          <a:spcPts val="0"/>
                        </a:spcAft>
                        <a:buNone/>
                      </a:pPr>
                      <a:endParaRPr sz="2400" b="1">
                        <a:solidFill>
                          <a:schemeClr val="dk1"/>
                        </a:solidFill>
                      </a:endParaRPr>
                    </a:p>
                    <a:p>
                      <a:pPr marL="0" marR="0" lvl="0" indent="0" algn="ctr" rtl="0">
                        <a:spcBef>
                          <a:spcPts val="0"/>
                        </a:spcBef>
                        <a:spcAft>
                          <a:spcPts val="0"/>
                        </a:spcAft>
                        <a:buNone/>
                      </a:pPr>
                      <a:r>
                        <a:rPr lang="en-US" sz="2000" b="1">
                          <a:solidFill>
                            <a:schemeClr val="dk1"/>
                          </a:solidFill>
                        </a:rPr>
                        <a:t>https://isoo.blogs.archives.gov/</a:t>
                      </a:r>
                      <a:endParaRPr sz="2000" b="1">
                        <a:solidFill>
                          <a:schemeClr val="dk1"/>
                        </a:solidFill>
                      </a:endParaRPr>
                    </a:p>
                  </a:txBody>
                  <a:tcPr marL="91450" marR="91450" marT="45725" marB="45725">
                    <a:lnL w="381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3" name="Google Shape;203;gbcaee12939_6_1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04" name="Google Shape;204;gbcaee12939_6_16"/>
          <p:cNvPicPr preferRelativeResize="0"/>
          <p:nvPr/>
        </p:nvPicPr>
        <p:blipFill rotWithShape="1">
          <a:blip r:embed="rId3">
            <a:alphaModFix/>
          </a:blip>
          <a:srcRect/>
          <a:stretch/>
        </p:blipFill>
        <p:spPr>
          <a:xfrm>
            <a:off x="3035774" y="4897700"/>
            <a:ext cx="1349614" cy="978292"/>
          </a:xfrm>
          <a:prstGeom prst="rect">
            <a:avLst/>
          </a:prstGeom>
          <a:noFill/>
          <a:ln>
            <a:noFill/>
          </a:ln>
        </p:spPr>
      </p:pic>
      <p:pic>
        <p:nvPicPr>
          <p:cNvPr id="205" name="Google Shape;205;gbcaee12939_6_16"/>
          <p:cNvPicPr preferRelativeResize="0"/>
          <p:nvPr/>
        </p:nvPicPr>
        <p:blipFill rotWithShape="1">
          <a:blip r:embed="rId4">
            <a:alphaModFix/>
          </a:blip>
          <a:srcRect/>
          <a:stretch/>
        </p:blipFill>
        <p:spPr>
          <a:xfrm>
            <a:off x="295990" y="4900055"/>
            <a:ext cx="1654633" cy="752902"/>
          </a:xfrm>
          <a:prstGeom prst="rect">
            <a:avLst/>
          </a:prstGeom>
          <a:noFill/>
          <a:ln>
            <a:noFill/>
          </a:ln>
        </p:spPr>
      </p:pic>
      <p:pic>
        <p:nvPicPr>
          <p:cNvPr id="206" name="Google Shape;206;gbcaee12939_6_16"/>
          <p:cNvPicPr preferRelativeResize="0"/>
          <p:nvPr/>
        </p:nvPicPr>
        <p:blipFill rotWithShape="1">
          <a:blip r:embed="rId5">
            <a:alphaModFix/>
          </a:blip>
          <a:srcRect/>
          <a:stretch/>
        </p:blipFill>
        <p:spPr>
          <a:xfrm>
            <a:off x="295990" y="3534173"/>
            <a:ext cx="4089398" cy="1363527"/>
          </a:xfrm>
          <a:prstGeom prst="rect">
            <a:avLst/>
          </a:prstGeom>
          <a:noFill/>
          <a:ln>
            <a:noFill/>
          </a:ln>
        </p:spPr>
      </p:pic>
      <p:pic>
        <p:nvPicPr>
          <p:cNvPr id="207" name="Google Shape;207;gbcaee12939_6_16"/>
          <p:cNvPicPr preferRelativeResize="0"/>
          <p:nvPr/>
        </p:nvPicPr>
        <p:blipFill rotWithShape="1">
          <a:blip r:embed="rId6">
            <a:alphaModFix/>
          </a:blip>
          <a:srcRect/>
          <a:stretch/>
        </p:blipFill>
        <p:spPr>
          <a:xfrm>
            <a:off x="4785923" y="3534173"/>
            <a:ext cx="1796953" cy="811992"/>
          </a:xfrm>
          <a:prstGeom prst="rect">
            <a:avLst/>
          </a:prstGeom>
          <a:noFill/>
          <a:ln w="9525" cap="flat" cmpd="sng">
            <a:solidFill>
              <a:schemeClr val="dk1"/>
            </a:solidFill>
            <a:prstDash val="solid"/>
            <a:round/>
            <a:headEnd type="none" w="sm" len="sm"/>
            <a:tailEnd type="none" w="sm" len="sm"/>
          </a:ln>
        </p:spPr>
      </p:pic>
      <p:pic>
        <p:nvPicPr>
          <p:cNvPr id="208" name="Google Shape;208;gbcaee12939_6_16"/>
          <p:cNvPicPr preferRelativeResize="0"/>
          <p:nvPr/>
        </p:nvPicPr>
        <p:blipFill rotWithShape="1">
          <a:blip r:embed="rId7">
            <a:alphaModFix/>
          </a:blip>
          <a:srcRect/>
          <a:stretch/>
        </p:blipFill>
        <p:spPr>
          <a:xfrm>
            <a:off x="6749632" y="3534173"/>
            <a:ext cx="2267418" cy="1966814"/>
          </a:xfrm>
          <a:prstGeom prst="rect">
            <a:avLst/>
          </a:prstGeom>
          <a:noFill/>
          <a:ln w="9525" cap="flat" cmpd="sng">
            <a:solidFill>
              <a:schemeClr val="dk1"/>
            </a:solidFill>
            <a:prstDash val="solid"/>
            <a:round/>
            <a:headEnd type="none" w="sm" len="sm"/>
            <a:tailEnd type="none" w="sm" len="sm"/>
          </a:ln>
        </p:spPr>
      </p:pic>
      <p:sp>
        <p:nvSpPr>
          <p:cNvPr id="209" name="Google Shape;209;gbcaee12939_6_16"/>
          <p:cNvSpPr txBox="1"/>
          <p:nvPr/>
        </p:nvSpPr>
        <p:spPr>
          <a:xfrm>
            <a:off x="4785923" y="4485324"/>
            <a:ext cx="1796953" cy="101566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Quarterly CUI Program Updates!</a:t>
            </a:r>
            <a:endParaRPr sz="2000">
              <a:solidFill>
                <a:schemeClr val="dk1"/>
              </a:solidFill>
              <a:latin typeface="Arial"/>
              <a:ea typeface="Arial"/>
              <a:cs typeface="Arial"/>
              <a:sym typeface="Arial"/>
            </a:endParaRPr>
          </a:p>
        </p:txBody>
      </p:sp>
      <p:sp>
        <p:nvSpPr>
          <p:cNvPr id="210" name="Google Shape;210;gbcaee12939_6_16"/>
          <p:cNvSpPr txBox="1"/>
          <p:nvPr/>
        </p:nvSpPr>
        <p:spPr>
          <a:xfrm>
            <a:off x="1993804" y="4958216"/>
            <a:ext cx="960528" cy="60016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Contact Us!</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Contact an Agency!</a:t>
            </a:r>
            <a:endParaRPr sz="11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bcaee12939_6_318"/>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Multiple Pages</a:t>
            </a:r>
            <a:endParaRPr/>
          </a:p>
        </p:txBody>
      </p:sp>
      <p:sp>
        <p:nvSpPr>
          <p:cNvPr id="532" name="Google Shape;532;gbcaee12939_6_318"/>
          <p:cNvSpPr txBox="1">
            <a:spLocks noGrp="1"/>
          </p:cNvSpPr>
          <p:nvPr>
            <p:ph type="body" idx="1"/>
          </p:nvPr>
        </p:nvSpPr>
        <p:spPr>
          <a:xfrm>
            <a:off x="152400" y="838201"/>
            <a:ext cx="8763000" cy="1828799"/>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000"/>
              <a:buChar char="■"/>
            </a:pPr>
            <a:r>
              <a:rPr lang="en-US" sz="2000"/>
              <a:t>The make up of the CUI Banner for a multi-page document is essentially the sum of all of the CUI markings in the document; include all specified category markings and any limited dissemination control markings used throughout the document in the banner</a:t>
            </a:r>
            <a:endParaRPr/>
          </a:p>
          <a:p>
            <a:pPr marL="742950" lvl="1" indent="-133350" algn="l" rtl="0">
              <a:spcBef>
                <a:spcPts val="300"/>
              </a:spcBef>
              <a:spcAft>
                <a:spcPts val="0"/>
              </a:spcAft>
              <a:buClr>
                <a:schemeClr val="dk1"/>
              </a:buClr>
              <a:buSzPts val="2400"/>
              <a:buFont typeface="Libre Franklin Thin"/>
              <a:buNone/>
            </a:pPr>
            <a:endParaRPr/>
          </a:p>
          <a:p>
            <a:pPr marL="457200" lvl="1" indent="0" algn="l" rtl="0">
              <a:spcBef>
                <a:spcPts val="300"/>
              </a:spcBef>
              <a:spcAft>
                <a:spcPts val="0"/>
              </a:spcAft>
              <a:buClr>
                <a:schemeClr val="dk1"/>
              </a:buClr>
              <a:buSzPts val="2400"/>
              <a:buFont typeface="Libre Franklin Thin"/>
              <a:buNone/>
            </a:pPr>
            <a:endParaRPr/>
          </a:p>
        </p:txBody>
      </p:sp>
      <p:sp>
        <p:nvSpPr>
          <p:cNvPr id="533" name="Google Shape;533;gbcaee12939_6_318"/>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30</a:t>
            </a:fld>
            <a:endParaRPr>
              <a:solidFill>
                <a:srgbClr val="FFFFFF"/>
              </a:solidFill>
            </a:endParaRPr>
          </a:p>
        </p:txBody>
      </p:sp>
      <p:sp>
        <p:nvSpPr>
          <p:cNvPr id="534" name="Google Shape;534;gbcaee12939_6_318"/>
          <p:cNvSpPr txBox="1"/>
          <p:nvPr/>
        </p:nvSpPr>
        <p:spPr>
          <a:xfrm>
            <a:off x="942071" y="5503475"/>
            <a:ext cx="2519570"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sp>
        <p:nvSpPr>
          <p:cNvPr id="535" name="Google Shape;535;gbcaee12939_6_318"/>
          <p:cNvSpPr txBox="1"/>
          <p:nvPr/>
        </p:nvSpPr>
        <p:spPr>
          <a:xfrm>
            <a:off x="3124200" y="5403958"/>
            <a:ext cx="2519571" cy="2349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pic>
        <p:nvPicPr>
          <p:cNvPr id="536" name="Google Shape;536;gbcaee12939_6_318"/>
          <p:cNvPicPr preferRelativeResize="0"/>
          <p:nvPr/>
        </p:nvPicPr>
        <p:blipFill rotWithShape="1">
          <a:blip r:embed="rId3">
            <a:alphaModFix/>
          </a:blip>
          <a:srcRect l="3043" t="932"/>
          <a:stretch/>
        </p:blipFill>
        <p:spPr>
          <a:xfrm>
            <a:off x="5240023" y="2054095"/>
            <a:ext cx="2820176" cy="3584805"/>
          </a:xfrm>
          <a:prstGeom prst="rect">
            <a:avLst/>
          </a:prstGeom>
          <a:noFill/>
          <a:ln w="9525" cap="flat" cmpd="sng">
            <a:solidFill>
              <a:schemeClr val="dk2"/>
            </a:solidFill>
            <a:prstDash val="solid"/>
            <a:round/>
            <a:headEnd type="none" w="sm" len="sm"/>
            <a:tailEnd type="none" w="sm" len="sm"/>
          </a:ln>
        </p:spPr>
      </p:pic>
      <p:pic>
        <p:nvPicPr>
          <p:cNvPr id="537" name="Google Shape;537;gbcaee12939_6_318"/>
          <p:cNvPicPr preferRelativeResize="0"/>
          <p:nvPr/>
        </p:nvPicPr>
        <p:blipFill rotWithShape="1">
          <a:blip r:embed="rId3">
            <a:alphaModFix/>
          </a:blip>
          <a:srcRect l="3043" t="932"/>
          <a:stretch/>
        </p:blipFill>
        <p:spPr>
          <a:xfrm>
            <a:off x="3682535" y="2231705"/>
            <a:ext cx="2956740" cy="3650018"/>
          </a:xfrm>
          <a:prstGeom prst="rect">
            <a:avLst/>
          </a:prstGeom>
          <a:noFill/>
          <a:ln w="9525" cap="flat" cmpd="sng">
            <a:solidFill>
              <a:schemeClr val="dk2"/>
            </a:solidFill>
            <a:prstDash val="solid"/>
            <a:round/>
            <a:headEnd type="none" w="sm" len="sm"/>
            <a:tailEnd type="none" w="sm" len="sm"/>
          </a:ln>
        </p:spPr>
      </p:pic>
      <p:pic>
        <p:nvPicPr>
          <p:cNvPr id="538" name="Google Shape;538;gbcaee12939_6_318"/>
          <p:cNvPicPr preferRelativeResize="0"/>
          <p:nvPr/>
        </p:nvPicPr>
        <p:blipFill rotWithShape="1">
          <a:blip r:embed="rId4">
            <a:alphaModFix/>
          </a:blip>
          <a:srcRect l="6580" t="1169" r="2209" b="1052"/>
          <a:stretch/>
        </p:blipFill>
        <p:spPr>
          <a:xfrm>
            <a:off x="1573248" y="2426686"/>
            <a:ext cx="2998752" cy="3593114"/>
          </a:xfrm>
          <a:prstGeom prst="rect">
            <a:avLst/>
          </a:prstGeom>
          <a:noFill/>
          <a:ln w="9525" cap="flat" cmpd="sng">
            <a:solidFill>
              <a:schemeClr val="dk2"/>
            </a:solidFill>
            <a:prstDash val="solid"/>
            <a:round/>
            <a:headEnd type="none" w="sm" len="sm"/>
            <a:tailEnd type="none" w="sm" len="sm"/>
          </a:ln>
        </p:spPr>
      </p:pic>
      <p:sp>
        <p:nvSpPr>
          <p:cNvPr id="539" name="Google Shape;539;gbcaee12939_6_318"/>
          <p:cNvSpPr/>
          <p:nvPr/>
        </p:nvSpPr>
        <p:spPr>
          <a:xfrm>
            <a:off x="4267200" y="5839223"/>
            <a:ext cx="304800" cy="1805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0" name="Google Shape;540;gbcaee12939_6_318"/>
          <p:cNvSpPr txBox="1"/>
          <p:nvPr/>
        </p:nvSpPr>
        <p:spPr>
          <a:xfrm>
            <a:off x="4343400" y="5863601"/>
            <a:ext cx="152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1</a:t>
            </a:r>
            <a:endParaRPr sz="800">
              <a:solidFill>
                <a:schemeClr val="dk1"/>
              </a:solidFill>
              <a:latin typeface="Arial"/>
              <a:ea typeface="Arial"/>
              <a:cs typeface="Arial"/>
              <a:sym typeface="Arial"/>
            </a:endParaRPr>
          </a:p>
        </p:txBody>
      </p:sp>
      <p:sp>
        <p:nvSpPr>
          <p:cNvPr id="541" name="Google Shape;541;gbcaee12939_6_318"/>
          <p:cNvSpPr txBox="1"/>
          <p:nvPr/>
        </p:nvSpPr>
        <p:spPr>
          <a:xfrm>
            <a:off x="6427878" y="5666288"/>
            <a:ext cx="152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2</a:t>
            </a:r>
            <a:endParaRPr sz="800">
              <a:solidFill>
                <a:schemeClr val="dk1"/>
              </a:solidFill>
              <a:latin typeface="Arial"/>
              <a:ea typeface="Arial"/>
              <a:cs typeface="Arial"/>
              <a:sym typeface="Arial"/>
            </a:endParaRPr>
          </a:p>
        </p:txBody>
      </p:sp>
      <p:sp>
        <p:nvSpPr>
          <p:cNvPr id="542" name="Google Shape;542;gbcaee12939_6_318"/>
          <p:cNvSpPr txBox="1"/>
          <p:nvPr/>
        </p:nvSpPr>
        <p:spPr>
          <a:xfrm>
            <a:off x="7797505" y="5319830"/>
            <a:ext cx="152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bcaee12939_6_334"/>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What have we learned so far</a:t>
            </a:r>
            <a:endParaRPr/>
          </a:p>
        </p:txBody>
      </p:sp>
      <p:sp>
        <p:nvSpPr>
          <p:cNvPr id="549" name="Google Shape;549;gbcaee12939_6_334"/>
          <p:cNvSpPr txBox="1">
            <a:spLocks noGrp="1"/>
          </p:cNvSpPr>
          <p:nvPr>
            <p:ph type="body" idx="1"/>
          </p:nvPr>
        </p:nvSpPr>
        <p:spPr>
          <a:xfrm>
            <a:off x="152400" y="838201"/>
            <a:ext cx="8763000" cy="1828799"/>
          </a:xfrm>
          <a:prstGeom prst="rect">
            <a:avLst/>
          </a:prstGeom>
          <a:noFill/>
          <a:ln>
            <a:noFill/>
          </a:ln>
        </p:spPr>
        <p:txBody>
          <a:bodyPr spcFirstLastPara="1" wrap="square" lIns="91425" tIns="45700" rIns="91425" bIns="45700" anchor="t" anchorCtr="0">
            <a:noAutofit/>
          </a:bodyPr>
          <a:lstStyle/>
          <a:p>
            <a:pPr marL="742950" lvl="1" indent="-133350" algn="l" rtl="0">
              <a:spcBef>
                <a:spcPts val="0"/>
              </a:spcBef>
              <a:spcAft>
                <a:spcPts val="0"/>
              </a:spcAft>
              <a:buClr>
                <a:schemeClr val="dk1"/>
              </a:buClr>
              <a:buSzPts val="2400"/>
              <a:buFont typeface="Libre Franklin Thin"/>
              <a:buNone/>
            </a:pPr>
            <a:endParaRPr/>
          </a:p>
          <a:p>
            <a:pPr marL="457200" lvl="1" indent="0" algn="l" rtl="0">
              <a:spcBef>
                <a:spcPts val="300"/>
              </a:spcBef>
              <a:spcAft>
                <a:spcPts val="0"/>
              </a:spcAft>
              <a:buClr>
                <a:schemeClr val="dk1"/>
              </a:buClr>
              <a:buSzPts val="2400"/>
              <a:buFont typeface="Libre Franklin Thin"/>
              <a:buNone/>
            </a:pPr>
            <a:endParaRPr/>
          </a:p>
        </p:txBody>
      </p:sp>
      <p:sp>
        <p:nvSpPr>
          <p:cNvPr id="550" name="Google Shape;550;gbcaee12939_6_334"/>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31</a:t>
            </a:fld>
            <a:endParaRPr>
              <a:solidFill>
                <a:srgbClr val="FFFFFF"/>
              </a:solidFill>
            </a:endParaRPr>
          </a:p>
        </p:txBody>
      </p:sp>
      <p:sp>
        <p:nvSpPr>
          <p:cNvPr id="551" name="Google Shape;551;gbcaee12939_6_334"/>
          <p:cNvSpPr txBox="1"/>
          <p:nvPr/>
        </p:nvSpPr>
        <p:spPr>
          <a:xfrm>
            <a:off x="942071" y="5503475"/>
            <a:ext cx="2519570"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sp>
        <p:nvSpPr>
          <p:cNvPr id="552" name="Google Shape;552;gbcaee12939_6_334"/>
          <p:cNvSpPr txBox="1"/>
          <p:nvPr/>
        </p:nvSpPr>
        <p:spPr>
          <a:xfrm>
            <a:off x="3124200" y="5403958"/>
            <a:ext cx="2519571" cy="2349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chemeClr val="dk1"/>
              </a:solidFill>
              <a:latin typeface="Times New Roman"/>
              <a:ea typeface="Times New Roman"/>
              <a:cs typeface="Times New Roman"/>
              <a:sym typeface="Times New Roman"/>
            </a:endParaRPr>
          </a:p>
        </p:txBody>
      </p:sp>
      <p:sp>
        <p:nvSpPr>
          <p:cNvPr id="553" name="Google Shape;553;gbcaee12939_6_334"/>
          <p:cNvSpPr/>
          <p:nvPr/>
        </p:nvSpPr>
        <p:spPr>
          <a:xfrm>
            <a:off x="533400" y="1219200"/>
            <a:ext cx="8229600" cy="4419702"/>
          </a:xfrm>
          <a:prstGeom prst="rect">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2400" b="0" i="0" u="none" strike="noStrike" cap="none">
                <a:solidFill>
                  <a:schemeClr val="lt1"/>
                </a:solidFill>
                <a:latin typeface="Arial"/>
                <a:ea typeface="Arial"/>
                <a:cs typeface="Arial"/>
                <a:sym typeface="Arial"/>
              </a:rPr>
              <a:t>We learned:</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how and when to use a CUI Coversheet</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what a Banner Marking looks like</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about marking per authorities</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how to mark multiple pages</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what a Category Marking is and how to use it</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what CUI Specified marking is and how to use it</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what CUI Basic marking is and how to use it</a:t>
            </a:r>
            <a:endParaRPr/>
          </a:p>
          <a:p>
            <a:pPr marL="1200150" marR="0" lvl="2" indent="-285750" algn="l" rtl="0">
              <a:spcBef>
                <a:spcPts val="0"/>
              </a:spcBef>
              <a:spcAft>
                <a:spcPts val="0"/>
              </a:spcAft>
              <a:buClr>
                <a:schemeClr val="lt1"/>
              </a:buClr>
              <a:buSzPts val="2400"/>
              <a:buFont typeface="Noto Sans Symbols"/>
              <a:buChar char="✔"/>
            </a:pPr>
            <a:r>
              <a:rPr lang="en-US" sz="2400" b="0" i="0" u="none" strike="noStrike" cap="none">
                <a:solidFill>
                  <a:schemeClr val="lt1"/>
                </a:solidFill>
                <a:latin typeface="Arial"/>
                <a:ea typeface="Arial"/>
                <a:cs typeface="Arial"/>
                <a:sym typeface="Arial"/>
              </a:rPr>
              <a:t>when to use Limited Dissemination Controls</a:t>
            </a:r>
            <a:endParaRPr/>
          </a:p>
          <a:p>
            <a:pPr marL="457200" marR="0" lvl="1" indent="0" algn="l" rtl="0">
              <a:spcBef>
                <a:spcPts val="0"/>
              </a:spcBef>
              <a:spcAft>
                <a:spcPts val="0"/>
              </a:spcAft>
              <a:buNone/>
            </a:pPr>
            <a:endParaRPr sz="1800" b="0" i="0" u="none" strike="noStrike" cap="none">
              <a:solidFill>
                <a:schemeClr val="lt1"/>
              </a:solidFill>
              <a:latin typeface="Arial"/>
              <a:ea typeface="Arial"/>
              <a:cs typeface="Arial"/>
              <a:sym typeface="Arial"/>
            </a:endParaRPr>
          </a:p>
          <a:p>
            <a:pPr marL="742950" marR="0" lvl="1" indent="-171450" algn="l" rtl="0">
              <a:spcBef>
                <a:spcPts val="0"/>
              </a:spcBef>
              <a:spcAft>
                <a:spcPts val="0"/>
              </a:spcAft>
              <a:buClr>
                <a:schemeClr val="dk1"/>
              </a:buClr>
              <a:buSzPts val="1800"/>
              <a:buFont typeface="Noto Sans Symbols"/>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bcaee12939_6_344"/>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Emails</a:t>
            </a:r>
            <a:endParaRPr/>
          </a:p>
        </p:txBody>
      </p:sp>
      <p:sp>
        <p:nvSpPr>
          <p:cNvPr id="560" name="Google Shape;560;gbcaee12939_6_344"/>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pic>
        <p:nvPicPr>
          <p:cNvPr id="561" name="Google Shape;561;gbcaee12939_6_344"/>
          <p:cNvPicPr preferRelativeResize="0"/>
          <p:nvPr/>
        </p:nvPicPr>
        <p:blipFill rotWithShape="1">
          <a:blip r:embed="rId3">
            <a:alphaModFix/>
          </a:blip>
          <a:srcRect l="444" t="383" r="441" b="383"/>
          <a:stretch/>
        </p:blipFill>
        <p:spPr>
          <a:xfrm>
            <a:off x="5153226" y="1311604"/>
            <a:ext cx="3931920" cy="4199138"/>
          </a:xfrm>
          <a:prstGeom prst="rect">
            <a:avLst/>
          </a:prstGeom>
          <a:noFill/>
          <a:ln w="9525" cap="flat" cmpd="sng">
            <a:solidFill>
              <a:schemeClr val="dk2"/>
            </a:solidFill>
            <a:prstDash val="solid"/>
            <a:round/>
            <a:headEnd type="none" w="sm" len="sm"/>
            <a:tailEnd type="none" w="sm" len="sm"/>
          </a:ln>
        </p:spPr>
      </p:pic>
      <p:sp>
        <p:nvSpPr>
          <p:cNvPr id="562" name="Google Shape;562;gbcaee12939_6_344"/>
          <p:cNvSpPr txBox="1"/>
          <p:nvPr/>
        </p:nvSpPr>
        <p:spPr>
          <a:xfrm>
            <a:off x="190499" y="1038225"/>
            <a:ext cx="3603025" cy="51435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When marking emails it is </a:t>
            </a:r>
            <a:r>
              <a:rPr lang="en-US" sz="2000" b="1">
                <a:solidFill>
                  <a:srgbClr val="A50021"/>
                </a:solidFill>
                <a:latin typeface="Libre Franklin"/>
                <a:ea typeface="Libre Franklin"/>
                <a:cs typeface="Libre Franklin"/>
                <a:sym typeface="Libre Franklin"/>
              </a:rPr>
              <a:t>mandatory</a:t>
            </a:r>
            <a:r>
              <a:rPr lang="en-US" sz="2000">
                <a:solidFill>
                  <a:srgbClr val="A50021"/>
                </a:solidFill>
                <a:latin typeface="Libre Franklin"/>
                <a:ea typeface="Libre Franklin"/>
                <a:cs typeface="Libre Franklin"/>
                <a:sym typeface="Libre Franklin"/>
              </a:rPr>
              <a:t> </a:t>
            </a:r>
            <a:r>
              <a:rPr lang="en-US" sz="2000">
                <a:solidFill>
                  <a:schemeClr val="dk1"/>
                </a:solidFill>
                <a:latin typeface="Libre Franklin"/>
                <a:ea typeface="Libre Franklin"/>
                <a:cs typeface="Libre Franklin"/>
                <a:sym typeface="Libre Franklin"/>
              </a:rPr>
              <a:t>to include a </a:t>
            </a:r>
            <a:r>
              <a:rPr lang="en-US" sz="2000">
                <a:solidFill>
                  <a:srgbClr val="A50021"/>
                </a:solidFill>
                <a:latin typeface="Libre Franklin"/>
                <a:ea typeface="Libre Franklin"/>
                <a:cs typeface="Libre Franklin"/>
                <a:sym typeface="Libre Franklin"/>
              </a:rPr>
              <a:t>Banner Marking </a:t>
            </a:r>
            <a:r>
              <a:rPr lang="en-US" sz="2000">
                <a:solidFill>
                  <a:schemeClr val="dk1"/>
                </a:solidFill>
                <a:latin typeface="Libre Franklin"/>
                <a:ea typeface="Libre Franklin"/>
                <a:cs typeface="Libre Franklin"/>
                <a:sym typeface="Libre Franklin"/>
              </a:rPr>
              <a:t>to indicate that the email contains CUI</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It is best practice to include an Indicator Marking in the subject line</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If the email is forwarded, the Banner Marking </a:t>
            </a:r>
            <a:r>
              <a:rPr lang="en-US" sz="2000" b="1">
                <a:solidFill>
                  <a:srgbClr val="A50021"/>
                </a:solidFill>
                <a:latin typeface="Libre Franklin"/>
                <a:ea typeface="Libre Franklin"/>
                <a:cs typeface="Libre Franklin"/>
                <a:sym typeface="Libre Franklin"/>
              </a:rPr>
              <a:t>must</a:t>
            </a:r>
            <a:r>
              <a:rPr lang="en-US" sz="2000">
                <a:solidFill>
                  <a:srgbClr val="A50021"/>
                </a:solidFill>
                <a:latin typeface="Libre Franklin"/>
                <a:ea typeface="Libre Franklin"/>
                <a:cs typeface="Libre Franklin"/>
                <a:sym typeface="Libre Franklin"/>
              </a:rPr>
              <a:t> </a:t>
            </a:r>
            <a:r>
              <a:rPr lang="en-US" sz="2000">
                <a:solidFill>
                  <a:schemeClr val="dk1"/>
                </a:solidFill>
                <a:latin typeface="Libre Franklin"/>
                <a:ea typeface="Libre Franklin"/>
                <a:cs typeface="Libre Franklin"/>
                <a:sym typeface="Libre Franklin"/>
              </a:rPr>
              <a:t>be carried forward</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If sending an attachment that contains CUI, the name of the file can contain a CUI indicator</a:t>
            </a:r>
            <a:endParaRPr/>
          </a:p>
        </p:txBody>
      </p:sp>
      <p:sp>
        <p:nvSpPr>
          <p:cNvPr id="563" name="Google Shape;563;gbcaee12939_6_344"/>
          <p:cNvSpPr txBox="1"/>
          <p:nvPr/>
        </p:nvSpPr>
        <p:spPr>
          <a:xfrm>
            <a:off x="3915910" y="2788711"/>
            <a:ext cx="1114930" cy="78483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Mandatory Banner Marking</a:t>
            </a:r>
            <a:endParaRPr/>
          </a:p>
        </p:txBody>
      </p:sp>
      <p:sp>
        <p:nvSpPr>
          <p:cNvPr id="564" name="Google Shape;564;gbcaee12939_6_344"/>
          <p:cNvSpPr txBox="1"/>
          <p:nvPr/>
        </p:nvSpPr>
        <p:spPr>
          <a:xfrm>
            <a:off x="3893915" y="1064084"/>
            <a:ext cx="995044" cy="124649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chemeClr val="dk1"/>
                </a:solidFill>
                <a:latin typeface="Libre Franklin"/>
                <a:ea typeface="Libre Franklin"/>
                <a:cs typeface="Libre Franklin"/>
                <a:sym typeface="Libre Franklin"/>
              </a:rPr>
              <a:t>Optional Subject Line Indicator Marking</a:t>
            </a:r>
            <a:endParaRPr/>
          </a:p>
        </p:txBody>
      </p:sp>
      <p:sp>
        <p:nvSpPr>
          <p:cNvPr id="565" name="Google Shape;565;gbcaee12939_6_344"/>
          <p:cNvSpPr txBox="1"/>
          <p:nvPr/>
        </p:nvSpPr>
        <p:spPr>
          <a:xfrm>
            <a:off x="3623000" y="4897300"/>
            <a:ext cx="1330500" cy="10155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chemeClr val="dk1"/>
                </a:solidFill>
                <a:latin typeface="Libre Franklin"/>
                <a:ea typeface="Libre Franklin"/>
                <a:cs typeface="Libre Franklin"/>
                <a:sym typeface="Libre Franklin"/>
              </a:rPr>
              <a:t>Optional Attachment Indicator Marking</a:t>
            </a:r>
            <a:endParaRPr/>
          </a:p>
        </p:txBody>
      </p:sp>
      <p:cxnSp>
        <p:nvCxnSpPr>
          <p:cNvPr id="566" name="Google Shape;566;gbcaee12939_6_344"/>
          <p:cNvCxnSpPr/>
          <p:nvPr/>
        </p:nvCxnSpPr>
        <p:spPr>
          <a:xfrm rot="10800000" flipH="1">
            <a:off x="5062100" y="5053250"/>
            <a:ext cx="1170300" cy="147000"/>
          </a:xfrm>
          <a:prstGeom prst="straightConnector1">
            <a:avLst/>
          </a:prstGeom>
          <a:noFill/>
          <a:ln w="38100" cap="flat" cmpd="sng">
            <a:solidFill>
              <a:schemeClr val="dk1"/>
            </a:solidFill>
            <a:prstDash val="solid"/>
            <a:round/>
            <a:headEnd type="none" w="sm" len="sm"/>
            <a:tailEnd type="stealth" w="med" len="med"/>
          </a:ln>
        </p:spPr>
      </p:cxnSp>
      <p:cxnSp>
        <p:nvCxnSpPr>
          <p:cNvPr id="567" name="Google Shape;567;gbcaee12939_6_344"/>
          <p:cNvCxnSpPr/>
          <p:nvPr/>
        </p:nvCxnSpPr>
        <p:spPr>
          <a:xfrm rot="10800000" flipH="1">
            <a:off x="4802220" y="2404747"/>
            <a:ext cx="486552" cy="383964"/>
          </a:xfrm>
          <a:prstGeom prst="straightConnector1">
            <a:avLst/>
          </a:prstGeom>
          <a:noFill/>
          <a:ln w="38100" cap="flat" cmpd="sng">
            <a:solidFill>
              <a:schemeClr val="dk1"/>
            </a:solidFill>
            <a:prstDash val="solid"/>
            <a:round/>
            <a:headEnd type="none" w="sm" len="sm"/>
            <a:tailEnd type="stealth" w="med" len="med"/>
          </a:ln>
        </p:spPr>
      </p:cxnSp>
      <p:cxnSp>
        <p:nvCxnSpPr>
          <p:cNvPr id="568" name="Google Shape;568;gbcaee12939_6_344"/>
          <p:cNvCxnSpPr/>
          <p:nvPr/>
        </p:nvCxnSpPr>
        <p:spPr>
          <a:xfrm>
            <a:off x="5009065" y="3390208"/>
            <a:ext cx="279707" cy="147237"/>
          </a:xfrm>
          <a:prstGeom prst="straightConnector1">
            <a:avLst/>
          </a:prstGeom>
          <a:noFill/>
          <a:ln w="38100" cap="flat" cmpd="sng">
            <a:solidFill>
              <a:schemeClr val="dk1"/>
            </a:solidFill>
            <a:prstDash val="solid"/>
            <a:round/>
            <a:headEnd type="none" w="sm" len="sm"/>
            <a:tailEnd type="stealth" w="med" len="med"/>
          </a:ln>
        </p:spPr>
      </p:cxnSp>
      <p:cxnSp>
        <p:nvCxnSpPr>
          <p:cNvPr id="569" name="Google Shape;569;gbcaee12939_6_344"/>
          <p:cNvCxnSpPr/>
          <p:nvPr/>
        </p:nvCxnSpPr>
        <p:spPr>
          <a:xfrm>
            <a:off x="4888959" y="1874390"/>
            <a:ext cx="1463715" cy="95885"/>
          </a:xfrm>
          <a:prstGeom prst="straightConnector1">
            <a:avLst/>
          </a:prstGeom>
          <a:noFill/>
          <a:ln w="38100" cap="flat" cmpd="sng">
            <a:solidFill>
              <a:schemeClr val="dk1"/>
            </a:solidFill>
            <a:prstDash val="solid"/>
            <a:round/>
            <a:headEnd type="none" w="sm" len="sm"/>
            <a:tailEnd type="stealth"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bcaee12939_6_35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emails cont.</a:t>
            </a:r>
            <a:endParaRPr/>
          </a:p>
        </p:txBody>
      </p:sp>
      <p:sp>
        <p:nvSpPr>
          <p:cNvPr id="576" name="Google Shape;576;gbcaee12939_6_359"/>
          <p:cNvSpPr txBox="1">
            <a:spLocks noGrp="1"/>
          </p:cNvSpPr>
          <p:nvPr>
            <p:ph type="body" idx="1"/>
          </p:nvPr>
        </p:nvSpPr>
        <p:spPr>
          <a:xfrm>
            <a:off x="190507" y="1038230"/>
            <a:ext cx="3924294"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000"/>
              <a:buChar char="■"/>
            </a:pPr>
            <a:r>
              <a:rPr lang="en-US" sz="2000"/>
              <a:t>When sending an email where the attachment is removed and the email no longer contains CUI, add the following statement below the banner marking:</a:t>
            </a:r>
            <a:endParaRPr/>
          </a:p>
          <a:p>
            <a:pPr marL="742950" lvl="1" indent="-285750" algn="l" rtl="0">
              <a:spcBef>
                <a:spcPts val="300"/>
              </a:spcBef>
              <a:spcAft>
                <a:spcPts val="0"/>
              </a:spcAft>
              <a:buClr>
                <a:schemeClr val="dk1"/>
              </a:buClr>
              <a:buSzPts val="2000"/>
              <a:buFont typeface="Libre Franklin"/>
              <a:buChar char="–"/>
            </a:pPr>
            <a:r>
              <a:rPr lang="en-US" sz="2000" b="1">
                <a:latin typeface="Libre Franklin"/>
                <a:ea typeface="Libre Franklin"/>
                <a:cs typeface="Libre Franklin"/>
                <a:sym typeface="Libre Franklin"/>
              </a:rPr>
              <a:t>“When attachment is removed, this email is Uncontrolled Unclassified Information” </a:t>
            </a:r>
            <a:endParaRPr b="1">
              <a:latin typeface="Libre Franklin"/>
              <a:ea typeface="Libre Franklin"/>
              <a:cs typeface="Libre Franklin"/>
              <a:sym typeface="Libre Franklin"/>
            </a:endParaRPr>
          </a:p>
          <a:p>
            <a:pPr marL="342900" lvl="0" indent="-342900" algn="l" rtl="0">
              <a:lnSpc>
                <a:spcPct val="95000"/>
              </a:lnSpc>
              <a:spcBef>
                <a:spcPts val="400"/>
              </a:spcBef>
              <a:spcAft>
                <a:spcPts val="0"/>
              </a:spcAft>
              <a:buClr>
                <a:schemeClr val="dk1"/>
              </a:buClr>
              <a:buSzPts val="2000"/>
              <a:buChar char="■"/>
            </a:pPr>
            <a:r>
              <a:rPr lang="en-US" sz="2000"/>
              <a:t>Indicators in the subject line and attachments should appear at the end </a:t>
            </a:r>
            <a:endParaRPr/>
          </a:p>
          <a:p>
            <a:pPr marL="342900" lvl="0" indent="-342900" algn="l" rtl="0">
              <a:lnSpc>
                <a:spcPct val="95000"/>
              </a:lnSpc>
              <a:spcBef>
                <a:spcPts val="400"/>
              </a:spcBef>
              <a:spcAft>
                <a:spcPts val="0"/>
              </a:spcAft>
              <a:buClr>
                <a:schemeClr val="dk1"/>
              </a:buClr>
              <a:buSzPts val="2000"/>
              <a:buChar char="■"/>
            </a:pPr>
            <a:r>
              <a:rPr lang="en-US" sz="2000"/>
              <a:t>Reminder: When sending an email that contains CUI, it must be encrypted </a:t>
            </a:r>
            <a:endParaRPr/>
          </a:p>
          <a:p>
            <a:pPr marL="0" lvl="0" indent="0" algn="l" rtl="0">
              <a:lnSpc>
                <a:spcPct val="95000"/>
              </a:lnSpc>
              <a:spcBef>
                <a:spcPts val="560"/>
              </a:spcBef>
              <a:spcAft>
                <a:spcPts val="0"/>
              </a:spcAft>
              <a:buClr>
                <a:schemeClr val="dk1"/>
              </a:buClr>
              <a:buSzPts val="2800"/>
              <a:buNone/>
            </a:pPr>
            <a:endParaRPr/>
          </a:p>
        </p:txBody>
      </p:sp>
      <p:sp>
        <p:nvSpPr>
          <p:cNvPr id="577" name="Google Shape;577;gbcaee12939_6_35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33</a:t>
            </a:fld>
            <a:endParaRPr>
              <a:solidFill>
                <a:srgbClr val="FFFFFF"/>
              </a:solidFill>
            </a:endParaRPr>
          </a:p>
        </p:txBody>
      </p:sp>
      <p:pic>
        <p:nvPicPr>
          <p:cNvPr id="578" name="Google Shape;578;gbcaee12939_6_359"/>
          <p:cNvPicPr preferRelativeResize="0"/>
          <p:nvPr/>
        </p:nvPicPr>
        <p:blipFill rotWithShape="1">
          <a:blip r:embed="rId3">
            <a:alphaModFix/>
          </a:blip>
          <a:srcRect/>
          <a:stretch/>
        </p:blipFill>
        <p:spPr>
          <a:xfrm>
            <a:off x="4892376" y="1143000"/>
            <a:ext cx="3956647" cy="4218798"/>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bcaee12939_6_367"/>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2800"/>
              <a:t>How do you mark or identify CUI in spreadsheets	</a:t>
            </a:r>
            <a:endParaRPr sz="2800"/>
          </a:p>
        </p:txBody>
      </p:sp>
      <p:sp>
        <p:nvSpPr>
          <p:cNvPr id="585" name="Google Shape;585;gbcaee12939_6_367"/>
          <p:cNvSpPr txBox="1">
            <a:spLocks noGrp="1"/>
          </p:cNvSpPr>
          <p:nvPr>
            <p:ph type="body" idx="1"/>
          </p:nvPr>
        </p:nvSpPr>
        <p:spPr>
          <a:xfrm>
            <a:off x="190507" y="1038230"/>
            <a:ext cx="4229094"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800"/>
              <a:buChar char="■"/>
            </a:pPr>
            <a:r>
              <a:rPr lang="en-US"/>
              <a:t>If you are working in the spreadsheet you need to modify the header and/or footer </a:t>
            </a:r>
            <a:endParaRPr/>
          </a:p>
          <a:p>
            <a:pPr marL="0" lvl="0" indent="0" algn="l" rtl="0">
              <a:lnSpc>
                <a:spcPct val="95000"/>
              </a:lnSpc>
              <a:spcBef>
                <a:spcPts val="560"/>
              </a:spcBef>
              <a:spcAft>
                <a:spcPts val="0"/>
              </a:spcAft>
              <a:buClr>
                <a:schemeClr val="dk1"/>
              </a:buClr>
              <a:buSzPts val="2800"/>
              <a:buNone/>
            </a:pPr>
            <a:endParaRPr/>
          </a:p>
          <a:p>
            <a:pPr marL="342900" lvl="0" indent="-342900" algn="l" rtl="0">
              <a:lnSpc>
                <a:spcPct val="95000"/>
              </a:lnSpc>
              <a:spcBef>
                <a:spcPts val="560"/>
              </a:spcBef>
              <a:spcAft>
                <a:spcPts val="0"/>
              </a:spcAft>
              <a:buClr>
                <a:schemeClr val="dk1"/>
              </a:buClr>
              <a:buSzPts val="2800"/>
              <a:buChar char="■"/>
            </a:pPr>
            <a:r>
              <a:rPr lang="en-US"/>
              <a:t>Here are some ways:</a:t>
            </a:r>
            <a:endParaRPr/>
          </a:p>
          <a:p>
            <a:pPr marL="742950" lvl="1" indent="-285750" algn="l" rtl="0">
              <a:spcBef>
                <a:spcPts val="300"/>
              </a:spcBef>
              <a:spcAft>
                <a:spcPts val="0"/>
              </a:spcAft>
              <a:buClr>
                <a:schemeClr val="dk1"/>
              </a:buClr>
              <a:buSzPts val="2400"/>
              <a:buFont typeface="Libre Franklin Thin"/>
              <a:buChar char="–"/>
            </a:pPr>
            <a:r>
              <a:rPr lang="en-US"/>
              <a:t>Header</a:t>
            </a:r>
            <a:endParaRPr/>
          </a:p>
          <a:p>
            <a:pPr marL="742950" lvl="1" indent="-285750" algn="l" rtl="0">
              <a:spcBef>
                <a:spcPts val="300"/>
              </a:spcBef>
              <a:spcAft>
                <a:spcPts val="0"/>
              </a:spcAft>
              <a:buClr>
                <a:schemeClr val="dk1"/>
              </a:buClr>
              <a:buSzPts val="2400"/>
              <a:buFont typeface="Libre Franklin Thin"/>
              <a:buChar char="–"/>
            </a:pPr>
            <a:r>
              <a:rPr lang="en-US"/>
              <a:t>filename indicator</a:t>
            </a:r>
            <a:endParaRPr/>
          </a:p>
          <a:p>
            <a:pPr marL="457200" lvl="1" indent="0" algn="l" rtl="0">
              <a:spcBef>
                <a:spcPts val="300"/>
              </a:spcBef>
              <a:spcAft>
                <a:spcPts val="0"/>
              </a:spcAft>
              <a:buClr>
                <a:schemeClr val="dk1"/>
              </a:buClr>
              <a:buSzPts val="2400"/>
              <a:buFont typeface="Libre Franklin Thin"/>
              <a:buNone/>
            </a:pPr>
            <a:r>
              <a:rPr lang="en-US"/>
              <a:t> (ex: contains CUI)</a:t>
            </a:r>
            <a:endParaRPr/>
          </a:p>
          <a:p>
            <a:pPr marL="742950" lvl="1" indent="-285750" algn="l" rtl="0">
              <a:spcBef>
                <a:spcPts val="300"/>
              </a:spcBef>
              <a:spcAft>
                <a:spcPts val="0"/>
              </a:spcAft>
              <a:buClr>
                <a:schemeClr val="dk1"/>
              </a:buClr>
              <a:buSzPts val="2400"/>
              <a:buFont typeface="Libre Franklin Thin"/>
              <a:buChar char="–"/>
            </a:pPr>
            <a:r>
              <a:rPr lang="en-US"/>
              <a:t>Coversheet (after printing)</a:t>
            </a:r>
            <a:endParaRPr/>
          </a:p>
          <a:p>
            <a:pPr marL="342900" lvl="0" indent="-165100" algn="l" rtl="0">
              <a:lnSpc>
                <a:spcPct val="95000"/>
              </a:lnSpc>
              <a:spcBef>
                <a:spcPts val="560"/>
              </a:spcBef>
              <a:spcAft>
                <a:spcPts val="0"/>
              </a:spcAft>
              <a:buClr>
                <a:schemeClr val="dk1"/>
              </a:buClr>
              <a:buSzPts val="2800"/>
              <a:buNone/>
            </a:pPr>
            <a:endParaRPr/>
          </a:p>
          <a:p>
            <a:pPr marL="342900" lvl="0" indent="-165100" algn="l" rtl="0">
              <a:lnSpc>
                <a:spcPct val="95000"/>
              </a:lnSpc>
              <a:spcBef>
                <a:spcPts val="560"/>
              </a:spcBef>
              <a:spcAft>
                <a:spcPts val="0"/>
              </a:spcAft>
              <a:buClr>
                <a:schemeClr val="dk1"/>
              </a:buClr>
              <a:buSzPts val="2800"/>
              <a:buNone/>
            </a:pPr>
            <a:endParaRPr/>
          </a:p>
        </p:txBody>
      </p:sp>
      <p:sp>
        <p:nvSpPr>
          <p:cNvPr id="586" name="Google Shape;586;gbcaee12939_6_367"/>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34</a:t>
            </a:fld>
            <a:endParaRPr>
              <a:solidFill>
                <a:srgbClr val="FFFFFF"/>
              </a:solidFill>
            </a:endParaRPr>
          </a:p>
        </p:txBody>
      </p:sp>
      <p:pic>
        <p:nvPicPr>
          <p:cNvPr id="587" name="Google Shape;587;gbcaee12939_6_367"/>
          <p:cNvPicPr preferRelativeResize="0"/>
          <p:nvPr/>
        </p:nvPicPr>
        <p:blipFill rotWithShape="1">
          <a:blip r:embed="rId3">
            <a:alphaModFix/>
          </a:blip>
          <a:srcRect t="1646" r="11945"/>
          <a:stretch/>
        </p:blipFill>
        <p:spPr>
          <a:xfrm>
            <a:off x="4876800" y="914400"/>
            <a:ext cx="3209494" cy="4848230"/>
          </a:xfrm>
          <a:prstGeom prst="rect">
            <a:avLst/>
          </a:prstGeom>
          <a:noFill/>
          <a:ln w="88900" cap="sq" cmpd="thickThin">
            <a:solidFill>
              <a:srgbClr val="000000"/>
            </a:solidFill>
            <a:prstDash val="solid"/>
            <a:miter lim="800000"/>
            <a:headEnd type="none" w="sm" len="sm"/>
            <a:tailEnd type="none" w="sm" len="sm"/>
          </a:ln>
        </p:spPr>
      </p:pic>
      <p:sp>
        <p:nvSpPr>
          <p:cNvPr id="588" name="Google Shape;588;gbcaee12939_6_367"/>
          <p:cNvSpPr txBox="1"/>
          <p:nvPr/>
        </p:nvSpPr>
        <p:spPr>
          <a:xfrm>
            <a:off x="6172200" y="5410200"/>
            <a:ext cx="3352800"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2"/>
                </a:solidFill>
                <a:latin typeface="Arial"/>
                <a:ea typeface="Arial"/>
                <a:cs typeface="Arial"/>
                <a:sym typeface="Arial"/>
              </a:rPr>
              <a:t>Controlled by: Alan G. DOGW</a:t>
            </a:r>
            <a:endParaRPr sz="1050">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bcaee12939_6_37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2800"/>
              <a:t>How do you mark or identify CUI in PowerPoints	</a:t>
            </a:r>
            <a:endParaRPr sz="2800"/>
          </a:p>
        </p:txBody>
      </p:sp>
      <p:sp>
        <p:nvSpPr>
          <p:cNvPr id="595" name="Google Shape;595;gbcaee12939_6_376"/>
          <p:cNvSpPr txBox="1">
            <a:spLocks noGrp="1"/>
          </p:cNvSpPr>
          <p:nvPr>
            <p:ph type="body" idx="1"/>
          </p:nvPr>
        </p:nvSpPr>
        <p:spPr>
          <a:xfrm>
            <a:off x="190507" y="1038230"/>
            <a:ext cx="4152894"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800"/>
              <a:buChar char="■"/>
            </a:pPr>
            <a:r>
              <a:rPr lang="en-US"/>
              <a:t>Here are some ways:</a:t>
            </a:r>
            <a:endParaRPr/>
          </a:p>
          <a:p>
            <a:pPr marL="742950" lvl="1" indent="-285750" algn="l" rtl="0">
              <a:spcBef>
                <a:spcPts val="300"/>
              </a:spcBef>
              <a:spcAft>
                <a:spcPts val="0"/>
              </a:spcAft>
              <a:buClr>
                <a:schemeClr val="dk1"/>
              </a:buClr>
              <a:buSzPts val="2400"/>
              <a:buFont typeface="Libre Franklin Thin"/>
              <a:buChar char="–"/>
            </a:pPr>
            <a:r>
              <a:rPr lang="en-US"/>
              <a:t>Apply banner marking</a:t>
            </a:r>
            <a:endParaRPr/>
          </a:p>
          <a:p>
            <a:pPr marL="742950" lvl="1" indent="-285750" algn="l" rtl="0">
              <a:spcBef>
                <a:spcPts val="300"/>
              </a:spcBef>
              <a:spcAft>
                <a:spcPts val="0"/>
              </a:spcAft>
              <a:buClr>
                <a:schemeClr val="dk1"/>
              </a:buClr>
              <a:buSzPts val="2400"/>
              <a:buFont typeface="Libre Franklin Thin"/>
              <a:buChar char="–"/>
            </a:pPr>
            <a:r>
              <a:rPr lang="en-US"/>
              <a:t>Filename indicator </a:t>
            </a:r>
            <a:endParaRPr/>
          </a:p>
          <a:p>
            <a:pPr marL="457200" lvl="1" indent="0" algn="l" rtl="0">
              <a:spcBef>
                <a:spcPts val="300"/>
              </a:spcBef>
              <a:spcAft>
                <a:spcPts val="0"/>
              </a:spcAft>
              <a:buClr>
                <a:schemeClr val="dk1"/>
              </a:buClr>
              <a:buSzPts val="2400"/>
              <a:buFont typeface="Libre Franklin Thin"/>
              <a:buNone/>
            </a:pPr>
            <a:r>
              <a:rPr lang="en-US"/>
              <a:t>	(ex: contains CUI)</a:t>
            </a:r>
            <a:endParaRPr/>
          </a:p>
          <a:p>
            <a:pPr marL="742950" lvl="1" indent="-285750" algn="l" rtl="0">
              <a:spcBef>
                <a:spcPts val="300"/>
              </a:spcBef>
              <a:spcAft>
                <a:spcPts val="0"/>
              </a:spcAft>
              <a:buClr>
                <a:schemeClr val="dk1"/>
              </a:buClr>
              <a:buSzPts val="2400"/>
              <a:buFont typeface="Libre Franklin Thin"/>
              <a:buChar char="–"/>
            </a:pPr>
            <a:r>
              <a:rPr lang="en-US"/>
              <a:t>Coversheet</a:t>
            </a:r>
            <a:endParaRPr/>
          </a:p>
          <a:p>
            <a:pPr marL="342900" lvl="0" indent="-165100" algn="l" rtl="0">
              <a:lnSpc>
                <a:spcPct val="95000"/>
              </a:lnSpc>
              <a:spcBef>
                <a:spcPts val="560"/>
              </a:spcBef>
              <a:spcAft>
                <a:spcPts val="0"/>
              </a:spcAft>
              <a:buClr>
                <a:schemeClr val="dk1"/>
              </a:buClr>
              <a:buSzPts val="2800"/>
              <a:buNone/>
            </a:pPr>
            <a:endParaRPr/>
          </a:p>
          <a:p>
            <a:pPr marL="342900" lvl="0" indent="-165100" algn="l" rtl="0">
              <a:lnSpc>
                <a:spcPct val="95000"/>
              </a:lnSpc>
              <a:spcBef>
                <a:spcPts val="560"/>
              </a:spcBef>
              <a:spcAft>
                <a:spcPts val="0"/>
              </a:spcAft>
              <a:buClr>
                <a:schemeClr val="dk1"/>
              </a:buClr>
              <a:buSzPts val="2800"/>
              <a:buNone/>
            </a:pPr>
            <a:endParaRPr/>
          </a:p>
          <a:p>
            <a:pPr marL="342900" lvl="0" indent="-165100" algn="l" rtl="0">
              <a:lnSpc>
                <a:spcPct val="95000"/>
              </a:lnSpc>
              <a:spcBef>
                <a:spcPts val="560"/>
              </a:spcBef>
              <a:spcAft>
                <a:spcPts val="0"/>
              </a:spcAft>
              <a:buClr>
                <a:schemeClr val="dk1"/>
              </a:buClr>
              <a:buSzPts val="2800"/>
              <a:buNone/>
            </a:pPr>
            <a:endParaRPr/>
          </a:p>
        </p:txBody>
      </p:sp>
      <p:sp>
        <p:nvSpPr>
          <p:cNvPr id="596" name="Google Shape;596;gbcaee12939_6_37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35</a:t>
            </a:fld>
            <a:endParaRPr>
              <a:solidFill>
                <a:srgbClr val="FFFFFF"/>
              </a:solidFill>
            </a:endParaRPr>
          </a:p>
        </p:txBody>
      </p:sp>
      <p:pic>
        <p:nvPicPr>
          <p:cNvPr id="597" name="Google Shape;597;gbcaee12939_6_376"/>
          <p:cNvPicPr preferRelativeResize="0"/>
          <p:nvPr/>
        </p:nvPicPr>
        <p:blipFill rotWithShape="1">
          <a:blip r:embed="rId3">
            <a:alphaModFix/>
          </a:blip>
          <a:srcRect/>
          <a:stretch/>
        </p:blipFill>
        <p:spPr>
          <a:xfrm>
            <a:off x="1371600" y="3382564"/>
            <a:ext cx="1905000" cy="2391571"/>
          </a:xfrm>
          <a:prstGeom prst="rect">
            <a:avLst/>
          </a:prstGeom>
          <a:noFill/>
          <a:ln w="88900" cap="sq" cmpd="thickThin">
            <a:solidFill>
              <a:srgbClr val="000000"/>
            </a:solidFill>
            <a:prstDash val="solid"/>
            <a:miter lim="800000"/>
            <a:headEnd type="none" w="sm" len="sm"/>
            <a:tailEnd type="none" w="sm" len="sm"/>
          </a:ln>
        </p:spPr>
      </p:pic>
      <p:pic>
        <p:nvPicPr>
          <p:cNvPr id="598" name="Google Shape;598;gbcaee12939_6_376"/>
          <p:cNvPicPr preferRelativeResize="0"/>
          <p:nvPr/>
        </p:nvPicPr>
        <p:blipFill rotWithShape="1">
          <a:blip r:embed="rId4">
            <a:alphaModFix/>
          </a:blip>
          <a:srcRect/>
          <a:stretch/>
        </p:blipFill>
        <p:spPr>
          <a:xfrm>
            <a:off x="4343401" y="1415811"/>
            <a:ext cx="4216718" cy="3162539"/>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bcaee12939_6_38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2400"/>
              <a:t>How do you mark or identify CUI in databases or application</a:t>
            </a:r>
            <a:r>
              <a:rPr lang="en-US" sz="2800"/>
              <a:t>	</a:t>
            </a:r>
            <a:endParaRPr sz="2800"/>
          </a:p>
        </p:txBody>
      </p:sp>
      <p:sp>
        <p:nvSpPr>
          <p:cNvPr id="605" name="Google Shape;605;gbcaee12939_6_385"/>
          <p:cNvSpPr txBox="1">
            <a:spLocks noGrp="1"/>
          </p:cNvSpPr>
          <p:nvPr>
            <p:ph type="body" idx="1"/>
          </p:nvPr>
        </p:nvSpPr>
        <p:spPr>
          <a:xfrm>
            <a:off x="190506" y="1038230"/>
            <a:ext cx="8791575"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800"/>
              <a:buChar char="■"/>
            </a:pPr>
            <a:r>
              <a:rPr lang="en-US"/>
              <a:t>Here are some ways:</a:t>
            </a:r>
            <a:endParaRPr/>
          </a:p>
          <a:p>
            <a:pPr marL="742950" lvl="1" indent="-285750" algn="l" rtl="0">
              <a:spcBef>
                <a:spcPts val="300"/>
              </a:spcBef>
              <a:spcAft>
                <a:spcPts val="0"/>
              </a:spcAft>
              <a:buClr>
                <a:schemeClr val="dk1"/>
              </a:buClr>
              <a:buSzPts val="2400"/>
              <a:buFont typeface="Libre Franklin Thin"/>
              <a:buChar char="–"/>
            </a:pPr>
            <a:r>
              <a:rPr lang="en-US"/>
              <a:t>Apply banner marking to outputs when printing</a:t>
            </a:r>
            <a:endParaRPr/>
          </a:p>
          <a:p>
            <a:pPr marL="742950" lvl="1" indent="-285750" algn="l" rtl="0">
              <a:spcBef>
                <a:spcPts val="300"/>
              </a:spcBef>
              <a:spcAft>
                <a:spcPts val="0"/>
              </a:spcAft>
              <a:buClr>
                <a:schemeClr val="dk1"/>
              </a:buClr>
              <a:buSzPts val="2400"/>
              <a:buFont typeface="Libre Franklin Thin"/>
              <a:buChar char="–"/>
            </a:pPr>
            <a:r>
              <a:rPr lang="en-US"/>
              <a:t>filename indicator (ex: contains CUI)</a:t>
            </a:r>
            <a:endParaRPr/>
          </a:p>
          <a:p>
            <a:pPr marL="742950" lvl="1" indent="-285750" algn="l" rtl="0">
              <a:spcBef>
                <a:spcPts val="300"/>
              </a:spcBef>
              <a:spcAft>
                <a:spcPts val="0"/>
              </a:spcAft>
              <a:buClr>
                <a:schemeClr val="dk1"/>
              </a:buClr>
              <a:buSzPts val="2400"/>
              <a:buFont typeface="Libre Franklin Thin"/>
              <a:buChar char="–"/>
            </a:pPr>
            <a:r>
              <a:rPr lang="en-US"/>
              <a:t>Coversheet (upon printing)</a:t>
            </a:r>
            <a:endParaRPr/>
          </a:p>
          <a:p>
            <a:pPr marL="742950" lvl="1" indent="-285750" algn="l" rtl="0">
              <a:spcBef>
                <a:spcPts val="300"/>
              </a:spcBef>
              <a:spcAft>
                <a:spcPts val="0"/>
              </a:spcAft>
              <a:buClr>
                <a:schemeClr val="dk1"/>
              </a:buClr>
              <a:buSzPts val="2400"/>
              <a:buFont typeface="Libre Franklin Thin"/>
              <a:buChar char="–"/>
            </a:pPr>
            <a:r>
              <a:rPr lang="en-US"/>
              <a:t>Splash screen (upon log in or initial access to system)</a:t>
            </a:r>
            <a:endParaRPr/>
          </a:p>
          <a:p>
            <a:pPr marL="742950" lvl="1" indent="-285750" algn="l" rtl="0">
              <a:spcBef>
                <a:spcPts val="300"/>
              </a:spcBef>
              <a:spcAft>
                <a:spcPts val="0"/>
              </a:spcAft>
              <a:buClr>
                <a:schemeClr val="dk1"/>
              </a:buClr>
              <a:buSzPts val="2400"/>
              <a:buFont typeface="Libre Franklin Thin"/>
              <a:buChar char="–"/>
            </a:pPr>
            <a:r>
              <a:rPr lang="en-US"/>
              <a:t>Individual pages can carry a banner marking to indicate CUI is present</a:t>
            </a:r>
            <a:endParaRPr/>
          </a:p>
          <a:p>
            <a:pPr marL="0" lvl="0" indent="0" algn="l" rtl="0">
              <a:lnSpc>
                <a:spcPct val="95000"/>
              </a:lnSpc>
              <a:spcBef>
                <a:spcPts val="560"/>
              </a:spcBef>
              <a:spcAft>
                <a:spcPts val="0"/>
              </a:spcAft>
              <a:buClr>
                <a:schemeClr val="dk1"/>
              </a:buClr>
              <a:buSzPts val="2800"/>
              <a:buNone/>
            </a:pPr>
            <a:endParaRPr/>
          </a:p>
          <a:p>
            <a:pPr marL="0" lvl="0" indent="0" algn="l" rtl="0">
              <a:lnSpc>
                <a:spcPct val="95000"/>
              </a:lnSpc>
              <a:spcBef>
                <a:spcPts val="560"/>
              </a:spcBef>
              <a:spcAft>
                <a:spcPts val="0"/>
              </a:spcAft>
              <a:buClr>
                <a:schemeClr val="dk1"/>
              </a:buClr>
              <a:buSzPts val="2800"/>
              <a:buNone/>
            </a:pPr>
            <a:endParaRPr/>
          </a:p>
        </p:txBody>
      </p:sp>
      <p:sp>
        <p:nvSpPr>
          <p:cNvPr id="606" name="Google Shape;606;gbcaee12939_6_38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36</a:t>
            </a:fld>
            <a:endParaRPr>
              <a:solidFill>
                <a:srgbClr val="FFFFFF"/>
              </a:solidFill>
            </a:endParaRPr>
          </a:p>
        </p:txBody>
      </p:sp>
      <p:pic>
        <p:nvPicPr>
          <p:cNvPr id="607" name="Google Shape;607;gbcaee12939_6_385"/>
          <p:cNvPicPr preferRelativeResize="0"/>
          <p:nvPr/>
        </p:nvPicPr>
        <p:blipFill rotWithShape="1">
          <a:blip r:embed="rId3">
            <a:alphaModFix/>
          </a:blip>
          <a:srcRect/>
          <a:stretch/>
        </p:blipFill>
        <p:spPr>
          <a:xfrm>
            <a:off x="951169" y="3886200"/>
            <a:ext cx="3640324" cy="2194790"/>
          </a:xfrm>
          <a:prstGeom prst="rect">
            <a:avLst/>
          </a:prstGeom>
          <a:noFill/>
          <a:ln>
            <a:noFill/>
          </a:ln>
        </p:spPr>
      </p:pic>
      <p:sp>
        <p:nvSpPr>
          <p:cNvPr id="608" name="Google Shape;608;gbcaee12939_6_385"/>
          <p:cNvSpPr/>
          <p:nvPr/>
        </p:nvSpPr>
        <p:spPr>
          <a:xfrm>
            <a:off x="990600" y="5105400"/>
            <a:ext cx="1219200" cy="107633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9" name="Google Shape;609;gbcaee12939_6_385"/>
          <p:cNvPicPr preferRelativeResize="0"/>
          <p:nvPr/>
        </p:nvPicPr>
        <p:blipFill rotWithShape="1">
          <a:blip r:embed="rId4">
            <a:alphaModFix/>
          </a:blip>
          <a:srcRect/>
          <a:stretch/>
        </p:blipFill>
        <p:spPr>
          <a:xfrm>
            <a:off x="5638800" y="3609980"/>
            <a:ext cx="1961586" cy="2524048"/>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bcaee12939_6_39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Forms</a:t>
            </a:r>
            <a:endParaRPr/>
          </a:p>
        </p:txBody>
      </p:sp>
      <p:sp>
        <p:nvSpPr>
          <p:cNvPr id="616" name="Google Shape;616;gbcaee12939_6_39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
        <p:nvSpPr>
          <p:cNvPr id="617" name="Google Shape;617;gbcaee12939_6_395"/>
          <p:cNvSpPr txBox="1"/>
          <p:nvPr/>
        </p:nvSpPr>
        <p:spPr>
          <a:xfrm>
            <a:off x="262418" y="801200"/>
            <a:ext cx="8881582" cy="51435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rgbClr val="1D528D"/>
              </a:buClr>
              <a:buSzPts val="2000"/>
              <a:buFont typeface="Noto Sans Symbols"/>
              <a:buChar char="■"/>
            </a:pPr>
            <a:r>
              <a:rPr lang="en-US" sz="2000">
                <a:solidFill>
                  <a:srgbClr val="1D528D"/>
                </a:solidFill>
                <a:latin typeface="Libre Franklin"/>
                <a:ea typeface="Libre Franklin"/>
                <a:cs typeface="Libre Franklin"/>
                <a:sym typeface="Libre Franklin"/>
              </a:rPr>
              <a:t>Forms that, when filled in, contain CUI, </a:t>
            </a:r>
            <a:r>
              <a:rPr lang="en-US" sz="2000">
                <a:solidFill>
                  <a:srgbClr val="A50021"/>
                </a:solidFill>
                <a:latin typeface="Libre Franklin"/>
                <a:ea typeface="Libre Franklin"/>
                <a:cs typeface="Libre Franklin"/>
                <a:sym typeface="Libre Franklin"/>
              </a:rPr>
              <a:t>must</a:t>
            </a:r>
            <a:r>
              <a:rPr lang="en-US" sz="2000">
                <a:solidFill>
                  <a:srgbClr val="1D528D"/>
                </a:solidFill>
                <a:latin typeface="Libre Franklin"/>
                <a:ea typeface="Libre Franklin"/>
                <a:cs typeface="Libre Franklin"/>
                <a:sym typeface="Libre Franklin"/>
              </a:rPr>
              <a:t> be marked accordingly</a:t>
            </a:r>
            <a:endParaRPr/>
          </a:p>
          <a:p>
            <a:pPr marL="342900" marR="0" lvl="0" indent="-342900" algn="l" rtl="0">
              <a:lnSpc>
                <a:spcPct val="95000"/>
              </a:lnSpc>
              <a:spcBef>
                <a:spcPts val="400"/>
              </a:spcBef>
              <a:spcAft>
                <a:spcPts val="0"/>
              </a:spcAft>
              <a:buClr>
                <a:srgbClr val="1D528D"/>
              </a:buClr>
              <a:buSzPts val="2000"/>
              <a:buFont typeface="Noto Sans Symbols"/>
              <a:buChar char="■"/>
            </a:pPr>
            <a:r>
              <a:rPr lang="en-US" sz="2000">
                <a:solidFill>
                  <a:srgbClr val="1D528D"/>
                </a:solidFill>
                <a:latin typeface="Libre Franklin"/>
                <a:ea typeface="Libre Franklin"/>
                <a:cs typeface="Libre Franklin"/>
                <a:sym typeface="Libre Franklin"/>
              </a:rPr>
              <a:t>You may use a coversheet if there is not room at the top of the form</a:t>
            </a:r>
            <a:endParaRPr/>
          </a:p>
        </p:txBody>
      </p:sp>
      <p:pic>
        <p:nvPicPr>
          <p:cNvPr id="618" name="Google Shape;618;gbcaee12939_6_395"/>
          <p:cNvPicPr preferRelativeResize="0"/>
          <p:nvPr/>
        </p:nvPicPr>
        <p:blipFill rotWithShape="1">
          <a:blip r:embed="rId3">
            <a:alphaModFix/>
          </a:blip>
          <a:srcRect l="3550" t="3471" r="4823" b="3140"/>
          <a:stretch/>
        </p:blipFill>
        <p:spPr>
          <a:xfrm>
            <a:off x="5241771" y="1591226"/>
            <a:ext cx="3307310" cy="4343400"/>
          </a:xfrm>
          <a:prstGeom prst="rect">
            <a:avLst/>
          </a:prstGeom>
          <a:noFill/>
          <a:ln w="9525" cap="flat" cmpd="sng">
            <a:solidFill>
              <a:schemeClr val="dk2"/>
            </a:solidFill>
            <a:prstDash val="solid"/>
            <a:round/>
            <a:headEnd type="none" w="sm" len="sm"/>
            <a:tailEnd type="none" w="sm" len="sm"/>
          </a:ln>
        </p:spPr>
      </p:pic>
      <p:grpSp>
        <p:nvGrpSpPr>
          <p:cNvPr id="619" name="Google Shape;619;gbcaee12939_6_395"/>
          <p:cNvGrpSpPr/>
          <p:nvPr/>
        </p:nvGrpSpPr>
        <p:grpSpPr>
          <a:xfrm>
            <a:off x="1533523" y="1533170"/>
            <a:ext cx="3429001" cy="4630056"/>
            <a:chOff x="1142999" y="1584390"/>
            <a:chExt cx="3429001" cy="4630056"/>
          </a:xfrm>
        </p:grpSpPr>
        <p:grpSp>
          <p:nvGrpSpPr>
            <p:cNvPr id="620" name="Google Shape;620;gbcaee12939_6_395"/>
            <p:cNvGrpSpPr/>
            <p:nvPr/>
          </p:nvGrpSpPr>
          <p:grpSpPr>
            <a:xfrm>
              <a:off x="1142999" y="1584390"/>
              <a:ext cx="3429001" cy="4630056"/>
              <a:chOff x="3902250" y="1102990"/>
              <a:chExt cx="3429001" cy="4630056"/>
            </a:xfrm>
          </p:grpSpPr>
          <p:pic>
            <p:nvPicPr>
              <p:cNvPr id="621" name="Google Shape;621;gbcaee12939_6_395"/>
              <p:cNvPicPr preferRelativeResize="0"/>
              <p:nvPr/>
            </p:nvPicPr>
            <p:blipFill rotWithShape="1">
              <a:blip r:embed="rId4">
                <a:alphaModFix/>
              </a:blip>
              <a:srcRect l="4243" t="212" r="5549" b="2433"/>
              <a:stretch/>
            </p:blipFill>
            <p:spPr>
              <a:xfrm>
                <a:off x="3902250" y="1161046"/>
                <a:ext cx="3429001" cy="4572000"/>
              </a:xfrm>
              <a:prstGeom prst="rect">
                <a:avLst/>
              </a:prstGeom>
              <a:noFill/>
              <a:ln w="9525" cap="flat" cmpd="sng">
                <a:solidFill>
                  <a:schemeClr val="dk2"/>
                </a:solidFill>
                <a:prstDash val="solid"/>
                <a:round/>
                <a:headEnd type="none" w="sm" len="sm"/>
                <a:tailEnd type="none" w="sm" len="sm"/>
              </a:ln>
            </p:spPr>
          </p:pic>
          <p:sp>
            <p:nvSpPr>
              <p:cNvPr id="622" name="Google Shape;622;gbcaee12939_6_395"/>
              <p:cNvSpPr txBox="1"/>
              <p:nvPr/>
            </p:nvSpPr>
            <p:spPr>
              <a:xfrm>
                <a:off x="5075574" y="1102990"/>
                <a:ext cx="1082348"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b="1">
                    <a:solidFill>
                      <a:schemeClr val="dk2"/>
                    </a:solidFill>
                    <a:latin typeface="Arial"/>
                    <a:ea typeface="Arial"/>
                    <a:cs typeface="Arial"/>
                    <a:sym typeface="Arial"/>
                  </a:rPr>
                  <a:t>CUI//SP-PERS</a:t>
                </a:r>
                <a:endParaRPr/>
              </a:p>
            </p:txBody>
          </p:sp>
        </p:grpSp>
        <p:sp>
          <p:nvSpPr>
            <p:cNvPr id="623" name="Google Shape;623;gbcaee12939_6_395"/>
            <p:cNvSpPr txBox="1"/>
            <p:nvPr/>
          </p:nvSpPr>
          <p:spPr>
            <a:xfrm>
              <a:off x="2329949" y="1690265"/>
              <a:ext cx="1055097" cy="2539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b="1">
                  <a:solidFill>
                    <a:schemeClr val="dk2"/>
                  </a:solidFill>
                  <a:latin typeface="Arial"/>
                  <a:ea typeface="Arial"/>
                  <a:cs typeface="Arial"/>
                  <a:sym typeface="Arial"/>
                </a:rPr>
                <a:t>when filled in</a:t>
              </a:r>
              <a:endParaRPr/>
            </a:p>
          </p:txBody>
        </p:sp>
      </p:grpSp>
      <p:sp>
        <p:nvSpPr>
          <p:cNvPr id="624" name="Google Shape;624;gbcaee12939_6_395"/>
          <p:cNvSpPr txBox="1"/>
          <p:nvPr/>
        </p:nvSpPr>
        <p:spPr>
          <a:xfrm>
            <a:off x="179064" y="2231575"/>
            <a:ext cx="1289304" cy="1015663"/>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Mandatory CUI Control </a:t>
            </a:r>
            <a:endParaRPr/>
          </a:p>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Marking</a:t>
            </a:r>
            <a:endParaRPr sz="1500" b="1">
              <a:solidFill>
                <a:srgbClr val="A50021"/>
              </a:solidFill>
              <a:latin typeface="Libre Franklin"/>
              <a:ea typeface="Libre Franklin"/>
              <a:cs typeface="Libre Franklin"/>
              <a:sym typeface="Libre Franklin"/>
            </a:endParaRPr>
          </a:p>
        </p:txBody>
      </p:sp>
      <p:cxnSp>
        <p:nvCxnSpPr>
          <p:cNvPr id="625" name="Google Shape;625;gbcaee12939_6_395"/>
          <p:cNvCxnSpPr/>
          <p:nvPr/>
        </p:nvCxnSpPr>
        <p:spPr>
          <a:xfrm rot="10800000" flipH="1">
            <a:off x="1468368" y="1766003"/>
            <a:ext cx="1071764" cy="548986"/>
          </a:xfrm>
          <a:prstGeom prst="straightConnector1">
            <a:avLst/>
          </a:prstGeom>
          <a:noFill/>
          <a:ln w="38100" cap="flat" cmpd="sng">
            <a:solidFill>
              <a:schemeClr val="dk1"/>
            </a:solidFill>
            <a:prstDash val="solid"/>
            <a:round/>
            <a:headEnd type="none" w="sm" len="sm"/>
            <a:tailEnd type="stealth" w="med" len="med"/>
          </a:ln>
        </p:spPr>
      </p:cxnSp>
      <p:pic>
        <p:nvPicPr>
          <p:cNvPr id="626" name="Google Shape;626;gbcaee12939_6_395"/>
          <p:cNvPicPr preferRelativeResize="0"/>
          <p:nvPr/>
        </p:nvPicPr>
        <p:blipFill rotWithShape="1">
          <a:blip r:embed="rId5">
            <a:alphaModFix/>
          </a:blip>
          <a:srcRect/>
          <a:stretch/>
        </p:blipFill>
        <p:spPr>
          <a:xfrm>
            <a:off x="5626477" y="1787086"/>
            <a:ext cx="3377823" cy="43534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gbcaee12939_6_411"/>
          <p:cNvPicPr preferRelativeResize="0"/>
          <p:nvPr/>
        </p:nvPicPr>
        <p:blipFill rotWithShape="1">
          <a:blip r:embed="rId3">
            <a:alphaModFix/>
          </a:blip>
          <a:srcRect/>
          <a:stretch/>
        </p:blipFill>
        <p:spPr>
          <a:xfrm rot="5400000">
            <a:off x="6885197" y="933631"/>
            <a:ext cx="1828800" cy="1690029"/>
          </a:xfrm>
          <a:prstGeom prst="rect">
            <a:avLst/>
          </a:prstGeom>
          <a:noFill/>
          <a:ln w="9525" cap="flat" cmpd="sng">
            <a:solidFill>
              <a:schemeClr val="dk2"/>
            </a:solidFill>
            <a:prstDash val="solid"/>
            <a:round/>
            <a:headEnd type="none" w="sm" len="sm"/>
            <a:tailEnd type="none" w="sm" len="sm"/>
          </a:ln>
        </p:spPr>
      </p:pic>
      <p:pic>
        <p:nvPicPr>
          <p:cNvPr id="633" name="Google Shape;633;gbcaee12939_6_411"/>
          <p:cNvPicPr preferRelativeResize="0"/>
          <p:nvPr/>
        </p:nvPicPr>
        <p:blipFill rotWithShape="1">
          <a:blip r:embed="rId4">
            <a:alphaModFix/>
          </a:blip>
          <a:srcRect/>
          <a:stretch/>
        </p:blipFill>
        <p:spPr>
          <a:xfrm rot="5400000">
            <a:off x="6236931" y="482290"/>
            <a:ext cx="1646971" cy="2119220"/>
          </a:xfrm>
          <a:prstGeom prst="rect">
            <a:avLst/>
          </a:prstGeom>
          <a:noFill/>
          <a:ln>
            <a:noFill/>
          </a:ln>
        </p:spPr>
      </p:pic>
      <p:sp>
        <p:nvSpPr>
          <p:cNvPr id="634" name="Google Shape;634;gbcaee12939_6_411"/>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Shipping and Mailing</a:t>
            </a:r>
            <a:endParaRPr/>
          </a:p>
        </p:txBody>
      </p:sp>
      <p:sp>
        <p:nvSpPr>
          <p:cNvPr id="635" name="Google Shape;635;gbcaee12939_6_411"/>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pic>
        <p:nvPicPr>
          <p:cNvPr id="636" name="Google Shape;636;gbcaee12939_6_411"/>
          <p:cNvPicPr preferRelativeResize="0"/>
          <p:nvPr/>
        </p:nvPicPr>
        <p:blipFill rotWithShape="1">
          <a:blip r:embed="rId5">
            <a:alphaModFix/>
          </a:blip>
          <a:srcRect r="35079"/>
          <a:stretch/>
        </p:blipFill>
        <p:spPr>
          <a:xfrm>
            <a:off x="5886163" y="1719329"/>
            <a:ext cx="2931949" cy="2005758"/>
          </a:xfrm>
          <a:prstGeom prst="rect">
            <a:avLst/>
          </a:prstGeom>
          <a:noFill/>
          <a:ln>
            <a:noFill/>
          </a:ln>
        </p:spPr>
      </p:pic>
      <p:grpSp>
        <p:nvGrpSpPr>
          <p:cNvPr id="637" name="Google Shape;637;gbcaee12939_6_411"/>
          <p:cNvGrpSpPr/>
          <p:nvPr/>
        </p:nvGrpSpPr>
        <p:grpSpPr>
          <a:xfrm>
            <a:off x="5885682" y="3899761"/>
            <a:ext cx="2932430" cy="2005758"/>
            <a:chOff x="4586286" y="4160015"/>
            <a:chExt cx="2932430" cy="2005758"/>
          </a:xfrm>
        </p:grpSpPr>
        <p:pic>
          <p:nvPicPr>
            <p:cNvPr id="638" name="Google Shape;638;gbcaee12939_6_411"/>
            <p:cNvPicPr preferRelativeResize="0"/>
            <p:nvPr/>
          </p:nvPicPr>
          <p:blipFill rotWithShape="1">
            <a:blip r:embed="rId6">
              <a:alphaModFix/>
            </a:blip>
            <a:srcRect/>
            <a:stretch/>
          </p:blipFill>
          <p:spPr>
            <a:xfrm>
              <a:off x="4586286" y="4160015"/>
              <a:ext cx="2932430" cy="2005758"/>
            </a:xfrm>
            <a:prstGeom prst="rect">
              <a:avLst/>
            </a:prstGeom>
            <a:noFill/>
            <a:ln>
              <a:noFill/>
            </a:ln>
          </p:spPr>
        </p:pic>
        <p:sp>
          <p:nvSpPr>
            <p:cNvPr id="639" name="Google Shape;639;gbcaee12939_6_411"/>
            <p:cNvSpPr txBox="1"/>
            <p:nvPr/>
          </p:nvSpPr>
          <p:spPr>
            <a:xfrm rot="-1958906">
              <a:off x="4548468" y="4621272"/>
              <a:ext cx="181816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C00000"/>
                  </a:solidFill>
                  <a:latin typeface="Arial"/>
                  <a:ea typeface="Arial"/>
                  <a:cs typeface="Arial"/>
                  <a:sym typeface="Arial"/>
                </a:rPr>
                <a:t>CONTROLLED</a:t>
              </a:r>
              <a:endParaRPr sz="1800" b="1">
                <a:solidFill>
                  <a:srgbClr val="C00000"/>
                </a:solidFill>
                <a:latin typeface="Arial"/>
                <a:ea typeface="Arial"/>
                <a:cs typeface="Arial"/>
                <a:sym typeface="Arial"/>
              </a:endParaRPr>
            </a:p>
          </p:txBody>
        </p:sp>
        <p:sp>
          <p:nvSpPr>
            <p:cNvPr id="640" name="Google Shape;640;gbcaee12939_6_411"/>
            <p:cNvSpPr txBox="1"/>
            <p:nvPr/>
          </p:nvSpPr>
          <p:spPr>
            <a:xfrm rot="-1958906">
              <a:off x="5611173" y="5062169"/>
              <a:ext cx="181816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C00000"/>
                  </a:solidFill>
                  <a:latin typeface="Arial"/>
                  <a:ea typeface="Arial"/>
                  <a:cs typeface="Arial"/>
                  <a:sym typeface="Arial"/>
                </a:rPr>
                <a:t>CONTROLLED</a:t>
              </a:r>
              <a:endParaRPr sz="1800" b="1">
                <a:solidFill>
                  <a:srgbClr val="C00000"/>
                </a:solidFill>
                <a:latin typeface="Arial"/>
                <a:ea typeface="Arial"/>
                <a:cs typeface="Arial"/>
                <a:sym typeface="Arial"/>
              </a:endParaRPr>
            </a:p>
          </p:txBody>
        </p:sp>
      </p:grpSp>
      <p:sp>
        <p:nvSpPr>
          <p:cNvPr id="641" name="Google Shape;641;gbcaee12939_6_411"/>
          <p:cNvSpPr/>
          <p:nvPr/>
        </p:nvSpPr>
        <p:spPr>
          <a:xfrm>
            <a:off x="190499" y="3815936"/>
            <a:ext cx="8708952" cy="2205149"/>
          </a:xfrm>
          <a:prstGeom prst="rect">
            <a:avLst/>
          </a:prstGeom>
          <a:noFill/>
          <a:ln w="603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2" name="Google Shape;642;gbcaee12939_6_411"/>
          <p:cNvSpPr/>
          <p:nvPr/>
        </p:nvSpPr>
        <p:spPr>
          <a:xfrm>
            <a:off x="237011" y="3889127"/>
            <a:ext cx="5664713" cy="2005759"/>
          </a:xfrm>
          <a:prstGeom prst="rightArrow">
            <a:avLst>
              <a:gd name="adj1" fmla="val 50000"/>
              <a:gd name="adj2" fmla="val 5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Arial"/>
              <a:buNone/>
            </a:pPr>
            <a:endParaRPr sz="2000">
              <a:solidFill>
                <a:schemeClr val="lt1"/>
              </a:solidFill>
              <a:latin typeface="Libre Franklin Thin"/>
              <a:ea typeface="Libre Franklin Thin"/>
              <a:cs typeface="Libre Franklin Thin"/>
              <a:sym typeface="Libre Franklin Thin"/>
            </a:endParaRPr>
          </a:p>
        </p:txBody>
      </p:sp>
      <p:sp>
        <p:nvSpPr>
          <p:cNvPr id="643" name="Google Shape;643;gbcaee12939_6_411"/>
          <p:cNvSpPr txBox="1"/>
          <p:nvPr/>
        </p:nvSpPr>
        <p:spPr>
          <a:xfrm>
            <a:off x="167462" y="1564071"/>
            <a:ext cx="5351758" cy="192739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CUI may be shipped</a:t>
            </a:r>
            <a:endParaRPr/>
          </a:p>
          <a:p>
            <a:pPr marL="0" marR="0" lvl="0" indent="0" algn="l" rtl="0">
              <a:lnSpc>
                <a:spcPct val="95000"/>
              </a:lnSpc>
              <a:spcBef>
                <a:spcPts val="480"/>
              </a:spcBef>
              <a:spcAft>
                <a:spcPts val="0"/>
              </a:spcAft>
              <a:buClr>
                <a:schemeClr val="dk1"/>
              </a:buClr>
              <a:buSzPts val="2400"/>
              <a:buFont typeface="Noto Sans Symbols"/>
              <a:buNone/>
            </a:pPr>
            <a:endParaRPr sz="2400">
              <a:solidFill>
                <a:schemeClr val="dk1"/>
              </a:solidFill>
              <a:latin typeface="Libre Franklin"/>
              <a:ea typeface="Libre Franklin"/>
              <a:cs typeface="Libre Franklin"/>
              <a:sym typeface="Libre Franklin"/>
            </a:endParaRPr>
          </a:p>
          <a:p>
            <a:pPr marL="742950" marR="0" lvl="1" indent="-285750" algn="l" rtl="0">
              <a:spcBef>
                <a:spcPts val="300"/>
              </a:spcBef>
              <a:spcAft>
                <a:spcPts val="0"/>
              </a:spcAft>
              <a:buClr>
                <a:schemeClr val="dk1"/>
              </a:buClr>
              <a:buSzPts val="2000"/>
              <a:buFont typeface="Libre Franklin"/>
              <a:buChar char="–"/>
            </a:pPr>
            <a:r>
              <a:rPr lang="en-US" sz="2000" b="0" i="0" u="none" strike="noStrike" cap="none">
                <a:solidFill>
                  <a:schemeClr val="dk1"/>
                </a:solidFill>
                <a:latin typeface="Libre Franklin"/>
                <a:ea typeface="Libre Franklin"/>
                <a:cs typeface="Libre Franklin"/>
                <a:sym typeface="Libre Franklin"/>
              </a:rPr>
              <a:t>Best practice is to track the package</a:t>
            </a:r>
            <a:endParaRPr/>
          </a:p>
        </p:txBody>
      </p:sp>
      <p:sp>
        <p:nvSpPr>
          <p:cNvPr id="644" name="Google Shape;644;gbcaee12939_6_411"/>
          <p:cNvSpPr/>
          <p:nvPr/>
        </p:nvSpPr>
        <p:spPr>
          <a:xfrm>
            <a:off x="156800" y="4340650"/>
            <a:ext cx="30021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500">
                <a:solidFill>
                  <a:srgbClr val="FFFFFF"/>
                </a:solidFill>
                <a:latin typeface="Libre Franklin Thin"/>
                <a:ea typeface="Libre Franklin Thin"/>
                <a:cs typeface="Libre Franklin Thin"/>
                <a:sym typeface="Libre Franklin Thin"/>
              </a:rPr>
              <a:t>DO NOT</a:t>
            </a:r>
            <a:r>
              <a:rPr lang="en-US" sz="6000">
                <a:solidFill>
                  <a:srgbClr val="FFFFFF"/>
                </a:solidFill>
                <a:latin typeface="Libre Franklin Thin"/>
                <a:ea typeface="Libre Franklin Thin"/>
                <a:cs typeface="Libre Franklin Thin"/>
                <a:sym typeface="Libre Franklin Thin"/>
              </a:rPr>
              <a:t> </a:t>
            </a:r>
            <a:endParaRPr sz="4800">
              <a:solidFill>
                <a:schemeClr val="dk1"/>
              </a:solidFill>
              <a:latin typeface="Arial"/>
              <a:ea typeface="Arial"/>
              <a:cs typeface="Arial"/>
              <a:sym typeface="Arial"/>
            </a:endParaRPr>
          </a:p>
        </p:txBody>
      </p:sp>
      <p:sp>
        <p:nvSpPr>
          <p:cNvPr id="645" name="Google Shape;645;gbcaee12939_6_411"/>
          <p:cNvSpPr/>
          <p:nvPr/>
        </p:nvSpPr>
        <p:spPr>
          <a:xfrm>
            <a:off x="2936000" y="4564500"/>
            <a:ext cx="30648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Libre Franklin Thin"/>
                <a:ea typeface="Libre Franklin Thin"/>
                <a:cs typeface="Libre Franklin Thin"/>
                <a:sym typeface="Libre Franklin Thin"/>
              </a:rPr>
              <a:t>Place Markings on Packages/Envelopes</a:t>
            </a:r>
            <a:endParaRPr sz="2000">
              <a:solidFill>
                <a:srgbClr val="FFFFFF"/>
              </a:solidFill>
              <a:latin typeface="Libre Franklin Thin"/>
              <a:ea typeface="Libre Franklin Thin"/>
              <a:cs typeface="Libre Franklin Thin"/>
              <a:sym typeface="Libre Franklin Thi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bcaee12939_6_42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Marking Transmittal Documents</a:t>
            </a:r>
            <a:endParaRPr/>
          </a:p>
        </p:txBody>
      </p:sp>
      <p:sp>
        <p:nvSpPr>
          <p:cNvPr id="652" name="Google Shape;652;gbcaee12939_6_42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
        <p:nvSpPr>
          <p:cNvPr id="653" name="Google Shape;653;gbcaee12939_6_429"/>
          <p:cNvSpPr txBox="1"/>
          <p:nvPr/>
        </p:nvSpPr>
        <p:spPr>
          <a:xfrm>
            <a:off x="190499" y="1038225"/>
            <a:ext cx="3603025" cy="51435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If a transmittal document accompanies CUI, it </a:t>
            </a:r>
            <a:r>
              <a:rPr lang="en-US" sz="2000">
                <a:solidFill>
                  <a:srgbClr val="A50021"/>
                </a:solidFill>
                <a:latin typeface="Libre Franklin"/>
                <a:ea typeface="Libre Franklin"/>
                <a:cs typeface="Libre Franklin"/>
                <a:sym typeface="Libre Franklin"/>
              </a:rPr>
              <a:t>must</a:t>
            </a:r>
            <a:r>
              <a:rPr lang="en-US" sz="2000">
                <a:solidFill>
                  <a:schemeClr val="dk1"/>
                </a:solidFill>
                <a:latin typeface="Libre Franklin"/>
                <a:ea typeface="Libre Franklin"/>
                <a:cs typeface="Libre Franklin"/>
                <a:sym typeface="Libre Franklin"/>
              </a:rPr>
              <a:t> indicate that CUI is attached and include</a:t>
            </a:r>
            <a:endParaRPr/>
          </a:p>
          <a:p>
            <a:pPr marL="0" marR="0" lvl="0" indent="0" algn="l" rtl="0">
              <a:lnSpc>
                <a:spcPct val="95000"/>
              </a:lnSpc>
              <a:spcBef>
                <a:spcPts val="400"/>
              </a:spcBef>
              <a:spcAft>
                <a:spcPts val="0"/>
              </a:spcAft>
              <a:buClr>
                <a:schemeClr val="dk1"/>
              </a:buClr>
              <a:buSzPts val="2000"/>
              <a:buFont typeface="Noto Sans Symbols"/>
              <a:buNone/>
            </a:pPr>
            <a:endParaRPr sz="2000">
              <a:solidFill>
                <a:schemeClr val="dk1"/>
              </a:solidFill>
              <a:latin typeface="Libre Franklin"/>
              <a:ea typeface="Libre Franklin"/>
              <a:cs typeface="Libre Franklin"/>
              <a:sym typeface="Libre Franklin"/>
            </a:endParaRPr>
          </a:p>
          <a:p>
            <a:pPr marL="742950" marR="0" lvl="1" indent="-285750" algn="l" rtl="0">
              <a:spcBef>
                <a:spcPts val="300"/>
              </a:spcBef>
              <a:spcAft>
                <a:spcPts val="0"/>
              </a:spcAft>
              <a:buClr>
                <a:schemeClr val="dk1"/>
              </a:buClr>
              <a:buSzPts val="1600"/>
              <a:buFont typeface="Libre Franklin"/>
              <a:buChar char="–"/>
            </a:pPr>
            <a:r>
              <a:rPr lang="en-US" sz="1600" b="0" i="0" u="none" strike="noStrike" cap="none">
                <a:solidFill>
                  <a:schemeClr val="dk1"/>
                </a:solidFill>
                <a:latin typeface="Libre Franklin"/>
                <a:ea typeface="Libre Franklin"/>
                <a:cs typeface="Libre Franklin"/>
                <a:sym typeface="Libre Franklin"/>
              </a:rPr>
              <a:t>“When enclosure is removed, this document is Uncontrolled Unclassified Information” or</a:t>
            </a:r>
            <a:endParaRPr/>
          </a:p>
          <a:p>
            <a:pPr marL="742950" marR="0" lvl="1" indent="-285750" algn="l" rtl="0">
              <a:spcBef>
                <a:spcPts val="300"/>
              </a:spcBef>
              <a:spcAft>
                <a:spcPts val="0"/>
              </a:spcAft>
              <a:buClr>
                <a:schemeClr val="dk1"/>
              </a:buClr>
              <a:buSzPts val="1600"/>
              <a:buFont typeface="Libre Franklin"/>
              <a:buChar char="–"/>
            </a:pPr>
            <a:r>
              <a:rPr lang="en-US" sz="1600" b="0" i="0" u="none" strike="noStrike" cap="none">
                <a:solidFill>
                  <a:schemeClr val="dk1"/>
                </a:solidFill>
                <a:latin typeface="Libre Franklin"/>
                <a:ea typeface="Libre Franklin"/>
                <a:cs typeface="Libre Franklin"/>
                <a:sym typeface="Libre Franklin"/>
              </a:rPr>
              <a:t>“When enclosure is removed, this document is (CUI Category); upon removal, this document does not contain CUI”</a:t>
            </a:r>
            <a:endParaRPr/>
          </a:p>
        </p:txBody>
      </p:sp>
      <p:pic>
        <p:nvPicPr>
          <p:cNvPr id="654" name="Google Shape;654;gbcaee12939_6_429"/>
          <p:cNvPicPr preferRelativeResize="0"/>
          <p:nvPr/>
        </p:nvPicPr>
        <p:blipFill rotWithShape="1">
          <a:blip r:embed="rId3">
            <a:alphaModFix/>
          </a:blip>
          <a:srcRect l="3043" t="932"/>
          <a:stretch/>
        </p:blipFill>
        <p:spPr>
          <a:xfrm>
            <a:off x="5370962" y="835190"/>
            <a:ext cx="3657600" cy="4426015"/>
          </a:xfrm>
          <a:prstGeom prst="rect">
            <a:avLst/>
          </a:prstGeom>
          <a:noFill/>
          <a:ln w="9525" cap="flat" cmpd="sng">
            <a:solidFill>
              <a:schemeClr val="dk2"/>
            </a:solidFill>
            <a:prstDash val="solid"/>
            <a:round/>
            <a:headEnd type="none" w="sm" len="sm"/>
            <a:tailEnd type="none" w="sm" len="sm"/>
          </a:ln>
        </p:spPr>
      </p:pic>
      <p:pic>
        <p:nvPicPr>
          <p:cNvPr id="655" name="Google Shape;655;gbcaee12939_6_429"/>
          <p:cNvPicPr preferRelativeResize="0"/>
          <p:nvPr/>
        </p:nvPicPr>
        <p:blipFill rotWithShape="1">
          <a:blip r:embed="rId3">
            <a:alphaModFix/>
          </a:blip>
          <a:srcRect l="3043" t="932"/>
          <a:stretch/>
        </p:blipFill>
        <p:spPr>
          <a:xfrm>
            <a:off x="5236782" y="1043638"/>
            <a:ext cx="3657600" cy="4426015"/>
          </a:xfrm>
          <a:prstGeom prst="rect">
            <a:avLst/>
          </a:prstGeom>
          <a:noFill/>
          <a:ln w="9525" cap="flat" cmpd="sng">
            <a:solidFill>
              <a:schemeClr val="dk2"/>
            </a:solidFill>
            <a:prstDash val="solid"/>
            <a:round/>
            <a:headEnd type="none" w="sm" len="sm"/>
            <a:tailEnd type="none" w="sm" len="sm"/>
          </a:ln>
        </p:spPr>
      </p:pic>
      <p:cxnSp>
        <p:nvCxnSpPr>
          <p:cNvPr id="656" name="Google Shape;656;gbcaee12939_6_429"/>
          <p:cNvCxnSpPr/>
          <p:nvPr/>
        </p:nvCxnSpPr>
        <p:spPr>
          <a:xfrm>
            <a:off x="4908454" y="1508488"/>
            <a:ext cx="902799" cy="729386"/>
          </a:xfrm>
          <a:prstGeom prst="straightConnector1">
            <a:avLst/>
          </a:prstGeom>
          <a:noFill/>
          <a:ln w="38100" cap="flat" cmpd="sng">
            <a:solidFill>
              <a:schemeClr val="dk1"/>
            </a:solidFill>
            <a:prstDash val="solid"/>
            <a:round/>
            <a:headEnd type="none" w="sm" len="sm"/>
            <a:tailEnd type="stealth" w="med" len="med"/>
          </a:ln>
        </p:spPr>
      </p:cxnSp>
      <p:sp>
        <p:nvSpPr>
          <p:cNvPr id="657" name="Google Shape;657;gbcaee12939_6_429"/>
          <p:cNvSpPr txBox="1"/>
          <p:nvPr/>
        </p:nvSpPr>
        <p:spPr>
          <a:xfrm>
            <a:off x="2443634" y="5011289"/>
            <a:ext cx="1439400" cy="7848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Mandatory Message that CUI is Present</a:t>
            </a:r>
            <a:endParaRPr/>
          </a:p>
        </p:txBody>
      </p:sp>
      <p:pic>
        <p:nvPicPr>
          <p:cNvPr id="658" name="Google Shape;658;gbcaee12939_6_429"/>
          <p:cNvPicPr preferRelativeResize="0"/>
          <p:nvPr/>
        </p:nvPicPr>
        <p:blipFill rotWithShape="1">
          <a:blip r:embed="rId4">
            <a:alphaModFix/>
          </a:blip>
          <a:srcRect l="6580" t="1169" r="2209" b="1052"/>
          <a:stretch/>
        </p:blipFill>
        <p:spPr>
          <a:xfrm>
            <a:off x="4864048" y="1269363"/>
            <a:ext cx="3657600" cy="4577476"/>
          </a:xfrm>
          <a:prstGeom prst="rect">
            <a:avLst/>
          </a:prstGeom>
          <a:noFill/>
          <a:ln w="9525" cap="flat" cmpd="sng">
            <a:solidFill>
              <a:schemeClr val="dk2"/>
            </a:solidFill>
            <a:prstDash val="solid"/>
            <a:round/>
            <a:headEnd type="none" w="sm" len="sm"/>
            <a:tailEnd type="none" w="sm" len="sm"/>
          </a:ln>
        </p:spPr>
      </p:pic>
      <p:pic>
        <p:nvPicPr>
          <p:cNvPr id="659" name="Google Shape;659;gbcaee12939_6_429"/>
          <p:cNvPicPr preferRelativeResize="0"/>
          <p:nvPr/>
        </p:nvPicPr>
        <p:blipFill rotWithShape="1">
          <a:blip r:embed="rId5">
            <a:alphaModFix/>
          </a:blip>
          <a:srcRect/>
          <a:stretch/>
        </p:blipFill>
        <p:spPr>
          <a:xfrm>
            <a:off x="4270540" y="1662578"/>
            <a:ext cx="3200400" cy="4133546"/>
          </a:xfrm>
          <a:prstGeom prst="rect">
            <a:avLst/>
          </a:prstGeom>
          <a:noFill/>
          <a:ln>
            <a:noFill/>
          </a:ln>
        </p:spPr>
      </p:pic>
      <p:cxnSp>
        <p:nvCxnSpPr>
          <p:cNvPr id="660" name="Google Shape;660;gbcaee12939_6_429"/>
          <p:cNvCxnSpPr/>
          <p:nvPr/>
        </p:nvCxnSpPr>
        <p:spPr>
          <a:xfrm rot="10800000" flipH="1">
            <a:off x="3933360" y="4914098"/>
            <a:ext cx="665100" cy="202800"/>
          </a:xfrm>
          <a:prstGeom prst="straightConnector1">
            <a:avLst/>
          </a:prstGeom>
          <a:noFill/>
          <a:ln w="38100" cap="flat" cmpd="sng">
            <a:solidFill>
              <a:schemeClr val="dk1"/>
            </a:solidFill>
            <a:prstDash val="solid"/>
            <a:round/>
            <a:headEnd type="none" w="sm" len="sm"/>
            <a:tailEnd type="stealth" w="med" len="med"/>
          </a:ln>
        </p:spPr>
      </p:cxnSp>
      <p:sp>
        <p:nvSpPr>
          <p:cNvPr id="661" name="Google Shape;661;gbcaee12939_6_429"/>
          <p:cNvSpPr txBox="1"/>
          <p:nvPr/>
        </p:nvSpPr>
        <p:spPr>
          <a:xfrm>
            <a:off x="3793525" y="786525"/>
            <a:ext cx="1347600" cy="784800"/>
          </a:xfrm>
          <a:prstGeom prst="rect">
            <a:avLst/>
          </a:prstGeom>
          <a:solidFill>
            <a:srgbClr val="FFFFFF"/>
          </a:solid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Mandatory Transmittal Message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bcaee12939_6_2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b="1"/>
              <a:t>AGENDA</a:t>
            </a:r>
            <a:endParaRPr b="1"/>
          </a:p>
        </p:txBody>
      </p:sp>
      <p:sp>
        <p:nvSpPr>
          <p:cNvPr id="217" name="Google Shape;217;gbcaee12939_6_29"/>
          <p:cNvSpPr txBox="1">
            <a:spLocks noGrp="1"/>
          </p:cNvSpPr>
          <p:nvPr>
            <p:ph type="body" idx="1"/>
          </p:nvPr>
        </p:nvSpPr>
        <p:spPr>
          <a:xfrm>
            <a:off x="0" y="914399"/>
            <a:ext cx="9144000" cy="5270503"/>
          </a:xfrm>
          <a:prstGeom prst="rect">
            <a:avLst/>
          </a:prstGeom>
          <a:noFill/>
          <a:ln>
            <a:noFill/>
          </a:ln>
        </p:spPr>
        <p:txBody>
          <a:bodyPr spcFirstLastPara="1" wrap="square" lIns="91425" tIns="45700" rIns="91425" bIns="45700" anchor="t" anchorCtr="0">
            <a:noAutofit/>
          </a:bodyPr>
          <a:lstStyle/>
          <a:p>
            <a:pPr marL="342900" lvl="0" indent="-228600" algn="l" rtl="0">
              <a:lnSpc>
                <a:spcPct val="95000"/>
              </a:lnSpc>
              <a:spcBef>
                <a:spcPts val="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228600" algn="l" rtl="0">
              <a:lnSpc>
                <a:spcPct val="95000"/>
              </a:lnSpc>
              <a:spcBef>
                <a:spcPts val="360"/>
              </a:spcBef>
              <a:spcAft>
                <a:spcPts val="0"/>
              </a:spcAft>
              <a:buClr>
                <a:schemeClr val="dk1"/>
              </a:buClr>
              <a:buSzPts val="1800"/>
              <a:buNone/>
            </a:pPr>
            <a:endParaRPr sz="1800"/>
          </a:p>
          <a:p>
            <a:pPr marL="342900" lvl="0" indent="-165100" algn="l" rtl="0">
              <a:lnSpc>
                <a:spcPct val="95000"/>
              </a:lnSpc>
              <a:spcBef>
                <a:spcPts val="560"/>
              </a:spcBef>
              <a:spcAft>
                <a:spcPts val="0"/>
              </a:spcAft>
              <a:buClr>
                <a:schemeClr val="dk1"/>
              </a:buClr>
              <a:buSzPts val="2800"/>
              <a:buNone/>
            </a:pPr>
            <a:endParaRPr/>
          </a:p>
        </p:txBody>
      </p:sp>
      <p:sp>
        <p:nvSpPr>
          <p:cNvPr id="218" name="Google Shape;218;gbcaee12939_6_2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a:t>
            </a:fld>
            <a:endParaRPr>
              <a:solidFill>
                <a:srgbClr val="FFFFFF"/>
              </a:solidFill>
            </a:endParaRPr>
          </a:p>
        </p:txBody>
      </p:sp>
      <p:sp>
        <p:nvSpPr>
          <p:cNvPr id="219" name="Google Shape;219;gbcaee12939_6_29"/>
          <p:cNvSpPr txBox="1"/>
          <p:nvPr/>
        </p:nvSpPr>
        <p:spPr>
          <a:xfrm>
            <a:off x="457200" y="1066800"/>
            <a:ext cx="8305800" cy="550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We will address: </a:t>
            </a:r>
            <a:endParaRPr/>
          </a:p>
          <a:p>
            <a:pPr marL="0" marR="0" lvl="0" indent="0" algn="l" rtl="0">
              <a:spcBef>
                <a:spcPts val="0"/>
              </a:spcBef>
              <a:spcAft>
                <a:spcPts val="0"/>
              </a:spcAft>
              <a:buNone/>
            </a:pPr>
            <a:endParaRPr sz="2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Purpose of markings, some of the basic elements of marking, specific markings focusing on paper markings, electronic items and miscellaneous marking</a:t>
            </a:r>
            <a:endParaRPr/>
          </a:p>
          <a:p>
            <a:pPr marL="285750" marR="0" lvl="0" indent="-107950" algn="l" rtl="0">
              <a:spcBef>
                <a:spcPts val="0"/>
              </a:spcBef>
              <a:spcAft>
                <a:spcPts val="0"/>
              </a:spcAft>
              <a:buClr>
                <a:schemeClr val="dk1"/>
              </a:buClr>
              <a:buSzPts val="2800"/>
              <a:buFont typeface="Noto Sans Symbols"/>
              <a:buNone/>
            </a:pPr>
            <a:endParaRPr sz="2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800"/>
              <a:buFont typeface="Noto Sans Symbols"/>
              <a:buChar char="▪"/>
            </a:pPr>
            <a:r>
              <a:rPr lang="en-US" sz="2800">
                <a:solidFill>
                  <a:schemeClr val="dk1"/>
                </a:solidFill>
                <a:latin typeface="Arial"/>
                <a:ea typeface="Arial"/>
                <a:cs typeface="Arial"/>
                <a:sym typeface="Arial"/>
              </a:rPr>
              <a:t>How to mark (emails, spreadsheets, databases, etc.), how to portion mark and supplemental administrative markings</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bcaee12939_6_444"/>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b="1"/>
              <a:t>Portion Markings</a:t>
            </a:r>
            <a:endParaRPr b="1"/>
          </a:p>
        </p:txBody>
      </p:sp>
      <p:sp>
        <p:nvSpPr>
          <p:cNvPr id="668" name="Google Shape;668;gbcaee12939_6_444"/>
          <p:cNvSpPr txBox="1">
            <a:spLocks noGrp="1"/>
          </p:cNvSpPr>
          <p:nvPr>
            <p:ph type="body" idx="1"/>
          </p:nvPr>
        </p:nvSpPr>
        <p:spPr>
          <a:xfrm>
            <a:off x="4267200" y="838200"/>
            <a:ext cx="4701282" cy="5181600"/>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400"/>
              <a:buChar char="■"/>
            </a:pPr>
            <a:r>
              <a:rPr lang="en-US" sz="2400"/>
              <a:t>Though not required, portion marking is a </a:t>
            </a:r>
            <a:r>
              <a:rPr lang="en-US" sz="2400" b="1">
                <a:latin typeface="Libre Franklin"/>
                <a:ea typeface="Libre Franklin"/>
                <a:cs typeface="Libre Franklin"/>
                <a:sym typeface="Libre Franklin"/>
              </a:rPr>
              <a:t>highly encouraged practice</a:t>
            </a:r>
            <a:r>
              <a:rPr lang="en-US" sz="2400"/>
              <a:t> </a:t>
            </a:r>
            <a:endParaRPr/>
          </a:p>
          <a:p>
            <a:pPr marL="342900" lvl="0" indent="-342900" algn="l" rtl="0">
              <a:lnSpc>
                <a:spcPct val="95000"/>
              </a:lnSpc>
              <a:spcBef>
                <a:spcPts val="480"/>
              </a:spcBef>
              <a:spcAft>
                <a:spcPts val="0"/>
              </a:spcAft>
              <a:buClr>
                <a:schemeClr val="dk1"/>
              </a:buClr>
              <a:buSzPts val="2400"/>
              <a:buChar char="■"/>
            </a:pPr>
            <a:r>
              <a:rPr lang="en-US" sz="2400"/>
              <a:t>CUI Portion Markings are placed at the beginning of the portion to which they apply and </a:t>
            </a:r>
            <a:r>
              <a:rPr lang="en-US" sz="2400" u="sng"/>
              <a:t>must be used throughout the entire document</a:t>
            </a:r>
            <a:endParaRPr/>
          </a:p>
          <a:p>
            <a:pPr marL="342900" lvl="0" indent="-342900" algn="l" rtl="0">
              <a:lnSpc>
                <a:spcPct val="95000"/>
              </a:lnSpc>
              <a:spcBef>
                <a:spcPts val="480"/>
              </a:spcBef>
              <a:spcAft>
                <a:spcPts val="0"/>
              </a:spcAft>
              <a:buClr>
                <a:schemeClr val="dk1"/>
              </a:buClr>
              <a:buSzPts val="2400"/>
              <a:buChar char="■"/>
            </a:pPr>
            <a:r>
              <a:rPr lang="en-US" sz="2400"/>
              <a:t>When marking CUI, if a portion of the document does not contain CUI it can be denoted as Uncontrolled (U) </a:t>
            </a:r>
            <a:endParaRPr sz="2000"/>
          </a:p>
          <a:p>
            <a:pPr marL="457200" lvl="1" indent="0" algn="l" rtl="0">
              <a:spcBef>
                <a:spcPts val="300"/>
              </a:spcBef>
              <a:spcAft>
                <a:spcPts val="0"/>
              </a:spcAft>
              <a:buClr>
                <a:schemeClr val="dk1"/>
              </a:buClr>
              <a:buSzPts val="2400"/>
              <a:buFont typeface="Libre Franklin Thin"/>
              <a:buNone/>
            </a:pPr>
            <a:endParaRPr/>
          </a:p>
          <a:p>
            <a:pPr marL="742950" lvl="1" indent="-133350" algn="l" rtl="0">
              <a:spcBef>
                <a:spcPts val="300"/>
              </a:spcBef>
              <a:spcAft>
                <a:spcPts val="0"/>
              </a:spcAft>
              <a:buClr>
                <a:schemeClr val="dk1"/>
              </a:buClr>
              <a:buSzPts val="2400"/>
              <a:buFont typeface="Libre Franklin Thin"/>
              <a:buNone/>
            </a:pPr>
            <a:endParaRPr/>
          </a:p>
        </p:txBody>
      </p:sp>
      <p:sp>
        <p:nvSpPr>
          <p:cNvPr id="669" name="Google Shape;669;gbcaee12939_6_444"/>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40</a:t>
            </a:fld>
            <a:endParaRPr>
              <a:solidFill>
                <a:srgbClr val="FFFFFF"/>
              </a:solidFill>
            </a:endParaRPr>
          </a:p>
        </p:txBody>
      </p:sp>
      <p:grpSp>
        <p:nvGrpSpPr>
          <p:cNvPr id="670" name="Google Shape;670;gbcaee12939_6_444"/>
          <p:cNvGrpSpPr/>
          <p:nvPr/>
        </p:nvGrpSpPr>
        <p:grpSpPr>
          <a:xfrm>
            <a:off x="152400" y="971550"/>
            <a:ext cx="3332480" cy="4876800"/>
            <a:chOff x="3429000" y="1066800"/>
            <a:chExt cx="3332480" cy="4876800"/>
          </a:xfrm>
        </p:grpSpPr>
        <p:grpSp>
          <p:nvGrpSpPr>
            <p:cNvPr id="671" name="Google Shape;671;gbcaee12939_6_444"/>
            <p:cNvGrpSpPr/>
            <p:nvPr/>
          </p:nvGrpSpPr>
          <p:grpSpPr>
            <a:xfrm>
              <a:off x="3429000" y="1066800"/>
              <a:ext cx="3332480" cy="4876800"/>
              <a:chOff x="3694176" y="4002024"/>
              <a:chExt cx="3332480" cy="4876800"/>
            </a:xfrm>
          </p:grpSpPr>
          <p:sp>
            <p:nvSpPr>
              <p:cNvPr id="672" name="Google Shape;672;gbcaee12939_6_444"/>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3" name="Google Shape;673;gbcaee12939_6_444"/>
              <p:cNvSpPr txBox="1"/>
              <p:nvPr/>
            </p:nvSpPr>
            <p:spPr>
              <a:xfrm>
                <a:off x="3791712" y="4096512"/>
                <a:ext cx="3169920" cy="467820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a:t>
                </a:r>
                <a:r>
                  <a:rPr lang="en-US" sz="1000" b="1">
                    <a:solidFill>
                      <a:srgbClr val="FF0000"/>
                    </a:solidFill>
                    <a:latin typeface="Times New Roman"/>
                    <a:ea typeface="Times New Roman"/>
                    <a:cs typeface="Times New Roman"/>
                    <a:sym typeface="Times New Roman"/>
                  </a:rPr>
                  <a:t> (U) </a:t>
                </a:r>
                <a:r>
                  <a:rPr lang="en-US" sz="1000">
                    <a:solidFill>
                      <a:schemeClr val="dk1"/>
                    </a:solidFill>
                    <a:latin typeface="Times New Roman"/>
                    <a:ea typeface="Times New Roman"/>
                    <a:cs typeface="Times New Roman"/>
                    <a:sym typeface="Times New Roman"/>
                  </a:rPr>
                  <a:t>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b="1">
                    <a:solidFill>
                      <a:srgbClr val="FF0000"/>
                    </a:solidFill>
                    <a:latin typeface="Times New Roman"/>
                    <a:ea typeface="Times New Roman"/>
                    <a:cs typeface="Times New Roman"/>
                    <a:sym typeface="Times New Roman"/>
                  </a:rPr>
                  <a:t>(U) </a:t>
                </a: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b="1">
                    <a:solidFill>
                      <a:srgbClr val="FF0000"/>
                    </a:solidFill>
                    <a:latin typeface="Times New Roman"/>
                    <a:ea typeface="Times New Roman"/>
                    <a:cs typeface="Times New Roman"/>
                    <a:sym typeface="Times New Roman"/>
                  </a:rPr>
                  <a:t>(CUI) </a:t>
                </a: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grpSp>
            <p:nvGrpSpPr>
              <p:cNvPr id="674" name="Google Shape;674;gbcaee12939_6_444"/>
              <p:cNvGrpSpPr/>
              <p:nvPr/>
            </p:nvGrpSpPr>
            <p:grpSpPr>
              <a:xfrm>
                <a:off x="3885958" y="4376065"/>
                <a:ext cx="2988007" cy="576935"/>
                <a:chOff x="3885958" y="4376065"/>
                <a:chExt cx="2988007" cy="576935"/>
              </a:xfrm>
            </p:grpSpPr>
            <p:pic>
              <p:nvPicPr>
                <p:cNvPr id="675" name="Google Shape;675;gbcaee12939_6_444"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676" name="Google Shape;676;gbcaee12939_6_444"/>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677" name="Google Shape;677;gbcaee12939_6_444"/>
            <p:cNvSpPr txBox="1"/>
            <p:nvPr/>
          </p:nvSpPr>
          <p:spPr>
            <a:xfrm>
              <a:off x="4191000" y="1143000"/>
              <a:ext cx="1747520"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2"/>
                  </a:solidFill>
                  <a:latin typeface="Times New Roman"/>
                  <a:ea typeface="Times New Roman"/>
                  <a:cs typeface="Times New Roman"/>
                  <a:sym typeface="Times New Roman"/>
                </a:rPr>
                <a:t>CUI</a:t>
              </a:r>
              <a:endParaRPr sz="1600" b="1">
                <a:solidFill>
                  <a:schemeClr val="dk2"/>
                </a:solidFill>
                <a:latin typeface="Times New Roman"/>
                <a:ea typeface="Times New Roman"/>
                <a:cs typeface="Times New Roman"/>
                <a:sym typeface="Times New Roman"/>
              </a:endParaRPr>
            </a:p>
          </p:txBody>
        </p:sp>
        <p:sp>
          <p:nvSpPr>
            <p:cNvPr id="678" name="Google Shape;678;gbcaee12939_6_444"/>
            <p:cNvSpPr txBox="1"/>
            <p:nvPr/>
          </p:nvSpPr>
          <p:spPr>
            <a:xfrm>
              <a:off x="4251960" y="5410200"/>
              <a:ext cx="1747520"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b="1">
                <a:solidFill>
                  <a:schemeClr val="dk1"/>
                </a:solidFill>
                <a:latin typeface="Times New Roman"/>
                <a:ea typeface="Times New Roman"/>
                <a:cs typeface="Times New Roman"/>
                <a:sym typeface="Times New Roman"/>
              </a:endParaRPr>
            </a:p>
          </p:txBody>
        </p:sp>
      </p:grpSp>
      <p:sp>
        <p:nvSpPr>
          <p:cNvPr id="679" name="Google Shape;679;gbcaee12939_6_444"/>
          <p:cNvSpPr txBox="1"/>
          <p:nvPr/>
        </p:nvSpPr>
        <p:spPr>
          <a:xfrm>
            <a:off x="3332189" y="2517617"/>
            <a:ext cx="1101344" cy="584775"/>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Portion </a:t>
            </a:r>
            <a:endParaRPr>
              <a:solidFill>
                <a:srgbClr val="FF0000"/>
              </a:solidFill>
            </a:endParaRPr>
          </a:p>
          <a:p>
            <a:pPr marL="0" marR="0" lvl="0" indent="0" algn="ctr" rtl="0">
              <a:spcBef>
                <a:spcPts val="0"/>
              </a:spcBef>
              <a:spcAft>
                <a:spcPts val="0"/>
              </a:spcAft>
              <a:buNone/>
            </a:pPr>
            <a:r>
              <a:rPr lang="en-US" sz="1600" b="1">
                <a:solidFill>
                  <a:srgbClr val="FF0000"/>
                </a:solidFill>
                <a:latin typeface="Times New Roman"/>
                <a:ea typeface="Times New Roman"/>
                <a:cs typeface="Times New Roman"/>
                <a:sym typeface="Times New Roman"/>
              </a:rPr>
              <a:t>Markings</a:t>
            </a:r>
            <a:endParaRPr sz="1600" b="1">
              <a:solidFill>
                <a:srgbClr val="FF0000"/>
              </a:solidFill>
              <a:latin typeface="Times New Roman"/>
              <a:ea typeface="Times New Roman"/>
              <a:cs typeface="Times New Roman"/>
              <a:sym typeface="Times New Roman"/>
            </a:endParaRPr>
          </a:p>
        </p:txBody>
      </p:sp>
      <p:cxnSp>
        <p:nvCxnSpPr>
          <p:cNvPr id="680" name="Google Shape;680;gbcaee12939_6_444"/>
          <p:cNvCxnSpPr>
            <a:stCxn id="679" idx="1"/>
          </p:cNvCxnSpPr>
          <p:nvPr/>
        </p:nvCxnSpPr>
        <p:spPr>
          <a:xfrm flipH="1">
            <a:off x="530789" y="2810004"/>
            <a:ext cx="2801400" cy="613200"/>
          </a:xfrm>
          <a:prstGeom prst="straightConnector1">
            <a:avLst/>
          </a:prstGeom>
          <a:noFill/>
          <a:ln w="31750" cap="flat" cmpd="sng">
            <a:solidFill>
              <a:srgbClr val="1D528D"/>
            </a:solidFill>
            <a:prstDash val="solid"/>
            <a:round/>
            <a:headEnd type="none" w="sm" len="sm"/>
            <a:tailEnd type="stealth" w="med" len="med"/>
          </a:ln>
        </p:spPr>
      </p:cxnSp>
      <p:cxnSp>
        <p:nvCxnSpPr>
          <p:cNvPr id="681" name="Google Shape;681;gbcaee12939_6_444"/>
          <p:cNvCxnSpPr>
            <a:stCxn id="679" idx="2"/>
          </p:cNvCxnSpPr>
          <p:nvPr/>
        </p:nvCxnSpPr>
        <p:spPr>
          <a:xfrm flipH="1">
            <a:off x="625461" y="3102392"/>
            <a:ext cx="3257400" cy="985500"/>
          </a:xfrm>
          <a:prstGeom prst="straightConnector1">
            <a:avLst/>
          </a:prstGeom>
          <a:noFill/>
          <a:ln w="31750" cap="flat" cmpd="sng">
            <a:solidFill>
              <a:srgbClr val="1D528D"/>
            </a:solidFill>
            <a:prstDash val="solid"/>
            <a:round/>
            <a:headEnd type="none" w="sm" len="sm"/>
            <a:tailEnd type="stealth"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bcaee12939_6_463"/>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b="1"/>
              <a:t>Supplemental Administrative Marking</a:t>
            </a:r>
            <a:endParaRPr b="1"/>
          </a:p>
        </p:txBody>
      </p:sp>
      <p:sp>
        <p:nvSpPr>
          <p:cNvPr id="688" name="Google Shape;688;gbcaee12939_6_46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41</a:t>
            </a:fld>
            <a:endParaRPr>
              <a:solidFill>
                <a:srgbClr val="FFFFFF"/>
              </a:solidFill>
            </a:endParaRPr>
          </a:p>
        </p:txBody>
      </p:sp>
      <p:grpSp>
        <p:nvGrpSpPr>
          <p:cNvPr id="689" name="Google Shape;689;gbcaee12939_6_463"/>
          <p:cNvGrpSpPr/>
          <p:nvPr/>
        </p:nvGrpSpPr>
        <p:grpSpPr>
          <a:xfrm>
            <a:off x="304800" y="966158"/>
            <a:ext cx="5715000" cy="4876800"/>
            <a:chOff x="685800" y="3276600"/>
            <a:chExt cx="5715000" cy="4953000"/>
          </a:xfrm>
        </p:grpSpPr>
        <p:grpSp>
          <p:nvGrpSpPr>
            <p:cNvPr id="690" name="Google Shape;690;gbcaee12939_6_463"/>
            <p:cNvGrpSpPr/>
            <p:nvPr/>
          </p:nvGrpSpPr>
          <p:grpSpPr>
            <a:xfrm>
              <a:off x="3048000" y="3276600"/>
              <a:ext cx="3352800" cy="4953000"/>
              <a:chOff x="3694176" y="4002024"/>
              <a:chExt cx="3332480" cy="4876800"/>
            </a:xfrm>
          </p:grpSpPr>
          <p:sp>
            <p:nvSpPr>
              <p:cNvPr id="691" name="Google Shape;691;gbcaee12939_6_463"/>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2" name="Google Shape;692;gbcaee12939_6_463"/>
              <p:cNvSpPr txBox="1"/>
              <p:nvPr/>
            </p:nvSpPr>
            <p:spPr>
              <a:xfrm>
                <a:off x="3791712" y="4096512"/>
                <a:ext cx="3169921" cy="46062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sp>
            <p:nvSpPr>
              <p:cNvPr id="693" name="Google Shape;693;gbcaee12939_6_463"/>
              <p:cNvSpPr txBox="1"/>
              <p:nvPr/>
            </p:nvSpPr>
            <p:spPr>
              <a:xfrm>
                <a:off x="4424161" y="4257326"/>
                <a:ext cx="19050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2"/>
                    </a:solidFill>
                    <a:latin typeface="Times New Roman"/>
                    <a:ea typeface="Times New Roman"/>
                    <a:cs typeface="Times New Roman"/>
                    <a:sym typeface="Times New Roman"/>
                  </a:rPr>
                  <a:t>CUI</a:t>
                </a:r>
                <a:endParaRPr sz="1400" b="1">
                  <a:solidFill>
                    <a:schemeClr val="dk2"/>
                  </a:solidFill>
                  <a:latin typeface="Times New Roman"/>
                  <a:ea typeface="Times New Roman"/>
                  <a:cs typeface="Times New Roman"/>
                  <a:sym typeface="Times New Roman"/>
                </a:endParaRPr>
              </a:p>
            </p:txBody>
          </p:sp>
          <p:grpSp>
            <p:nvGrpSpPr>
              <p:cNvPr id="694" name="Google Shape;694;gbcaee12939_6_463"/>
              <p:cNvGrpSpPr/>
              <p:nvPr/>
            </p:nvGrpSpPr>
            <p:grpSpPr>
              <a:xfrm>
                <a:off x="3885958" y="4376065"/>
                <a:ext cx="2988007" cy="576935"/>
                <a:chOff x="3885958" y="4376065"/>
                <a:chExt cx="2988007" cy="576935"/>
              </a:xfrm>
            </p:grpSpPr>
            <p:pic>
              <p:nvPicPr>
                <p:cNvPr id="695" name="Google Shape;695;gbcaee12939_6_463"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696" name="Google Shape;696;gbcaee12939_6_463"/>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697" name="Google Shape;697;gbcaee12939_6_463"/>
            <p:cNvSpPr txBox="1"/>
            <p:nvPr/>
          </p:nvSpPr>
          <p:spPr>
            <a:xfrm rot="-3081860">
              <a:off x="3407919" y="5413515"/>
              <a:ext cx="258656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C00000"/>
                  </a:solidFill>
                  <a:latin typeface="Times New Roman"/>
                  <a:ea typeface="Times New Roman"/>
                  <a:cs typeface="Times New Roman"/>
                  <a:sym typeface="Times New Roman"/>
                </a:rPr>
                <a:t>DRAFT</a:t>
              </a:r>
              <a:endParaRPr sz="4400" b="1">
                <a:solidFill>
                  <a:srgbClr val="C00000"/>
                </a:solidFill>
                <a:latin typeface="Times New Roman"/>
                <a:ea typeface="Times New Roman"/>
                <a:cs typeface="Times New Roman"/>
                <a:sym typeface="Times New Roman"/>
              </a:endParaRPr>
            </a:p>
          </p:txBody>
        </p:sp>
        <p:sp>
          <p:nvSpPr>
            <p:cNvPr id="698" name="Google Shape;698;gbcaee12939_6_463"/>
            <p:cNvSpPr txBox="1"/>
            <p:nvPr/>
          </p:nvSpPr>
          <p:spPr>
            <a:xfrm>
              <a:off x="1295400" y="5943602"/>
              <a:ext cx="1143000" cy="83099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CUI Banner</a:t>
              </a:r>
              <a:endParaRPr/>
            </a:p>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Marking</a:t>
              </a:r>
              <a:endParaRPr sz="1600" b="1">
                <a:solidFill>
                  <a:schemeClr val="dk1"/>
                </a:solidFill>
                <a:latin typeface="Times New Roman"/>
                <a:ea typeface="Times New Roman"/>
                <a:cs typeface="Times New Roman"/>
                <a:sym typeface="Times New Roman"/>
              </a:endParaRPr>
            </a:p>
          </p:txBody>
        </p:sp>
        <p:cxnSp>
          <p:nvCxnSpPr>
            <p:cNvPr id="699" name="Google Shape;699;gbcaee12939_6_463"/>
            <p:cNvCxnSpPr/>
            <p:nvPr/>
          </p:nvCxnSpPr>
          <p:spPr>
            <a:xfrm rot="10800000" flipH="1">
              <a:off x="2433602" y="6649999"/>
              <a:ext cx="1452598" cy="1113492"/>
            </a:xfrm>
            <a:prstGeom prst="straightConnector1">
              <a:avLst/>
            </a:prstGeom>
            <a:noFill/>
            <a:ln w="31750" cap="flat" cmpd="sng">
              <a:solidFill>
                <a:srgbClr val="000000"/>
              </a:solidFill>
              <a:prstDash val="solid"/>
              <a:round/>
              <a:headEnd type="none" w="sm" len="sm"/>
              <a:tailEnd type="stealth" w="med" len="med"/>
            </a:ln>
          </p:spPr>
        </p:cxnSp>
        <p:sp>
          <p:nvSpPr>
            <p:cNvPr id="700" name="Google Shape;700;gbcaee12939_6_463"/>
            <p:cNvSpPr txBox="1"/>
            <p:nvPr/>
          </p:nvSpPr>
          <p:spPr>
            <a:xfrm>
              <a:off x="685800" y="7620002"/>
              <a:ext cx="1524000" cy="584775"/>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Administrative Indicator</a:t>
              </a:r>
              <a:endParaRPr sz="1600" b="1">
                <a:solidFill>
                  <a:schemeClr val="dk1"/>
                </a:solidFill>
                <a:latin typeface="Times New Roman"/>
                <a:ea typeface="Times New Roman"/>
                <a:cs typeface="Times New Roman"/>
                <a:sym typeface="Times New Roman"/>
              </a:endParaRPr>
            </a:p>
          </p:txBody>
        </p:sp>
        <p:cxnSp>
          <p:nvCxnSpPr>
            <p:cNvPr id="701" name="Google Shape;701;gbcaee12939_6_463"/>
            <p:cNvCxnSpPr>
              <a:stCxn id="698" idx="3"/>
            </p:cNvCxnSpPr>
            <p:nvPr/>
          </p:nvCxnSpPr>
          <p:spPr>
            <a:xfrm rot="10800000" flipH="1">
              <a:off x="2438400" y="3832800"/>
              <a:ext cx="2057400" cy="2526300"/>
            </a:xfrm>
            <a:prstGeom prst="straightConnector1">
              <a:avLst/>
            </a:prstGeom>
            <a:noFill/>
            <a:ln w="31750" cap="flat" cmpd="sng">
              <a:solidFill>
                <a:srgbClr val="000000"/>
              </a:solidFill>
              <a:prstDash val="solid"/>
              <a:round/>
              <a:headEnd type="none" w="sm" len="sm"/>
              <a:tailEnd type="stealth" w="med" len="med"/>
            </a:ln>
          </p:spPr>
        </p:cxnSp>
      </p:grpSp>
      <p:sp>
        <p:nvSpPr>
          <p:cNvPr id="702" name="Google Shape;702;gbcaee12939_6_463"/>
          <p:cNvSpPr txBox="1">
            <a:spLocks noGrp="1"/>
          </p:cNvSpPr>
          <p:nvPr>
            <p:ph type="body" idx="1"/>
          </p:nvPr>
        </p:nvSpPr>
        <p:spPr>
          <a:xfrm>
            <a:off x="5720577" y="813758"/>
            <a:ext cx="3423424" cy="5181600"/>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Font typeface="Noto Sans Symbols"/>
              <a:buChar char="■"/>
            </a:pPr>
            <a:r>
              <a:rPr lang="en-US"/>
              <a:t>Supplemental Agency Markings can be used to denote non-final status of a document</a:t>
            </a:r>
            <a:endParaRPr/>
          </a:p>
          <a:p>
            <a:pPr marL="742950" lvl="1" indent="-285750" algn="l" rtl="0">
              <a:spcBef>
                <a:spcPts val="300"/>
              </a:spcBef>
              <a:spcAft>
                <a:spcPts val="0"/>
              </a:spcAft>
              <a:buClr>
                <a:schemeClr val="dk1"/>
              </a:buClr>
              <a:buSzPts val="2400"/>
              <a:buFont typeface="Noto Sans Symbols"/>
              <a:buChar char="■"/>
            </a:pPr>
            <a:r>
              <a:rPr lang="en-US"/>
              <a:t>Cannot be used to control CUI and cannot be commingled into the CUI Banner Marking</a:t>
            </a:r>
            <a:endParaRPr/>
          </a:p>
          <a:p>
            <a:pPr marL="742950" lvl="1" indent="-133350" algn="l" rtl="0">
              <a:spcBef>
                <a:spcPts val="300"/>
              </a:spcBef>
              <a:spcAft>
                <a:spcPts val="0"/>
              </a:spcAft>
              <a:buClr>
                <a:schemeClr val="dk1"/>
              </a:buClr>
              <a:buSzPts val="2400"/>
              <a:buFont typeface="Noto Sans Symbols"/>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bcaee12939_6_96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#1</a:t>
            </a:r>
            <a:endParaRPr/>
          </a:p>
        </p:txBody>
      </p:sp>
      <p:sp>
        <p:nvSpPr>
          <p:cNvPr id="1232" name="Google Shape;1232;gbcaee12939_6_96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sp>
        <p:nvSpPr>
          <p:cNvPr id="1233" name="Google Shape;1233;gbcaee12939_6_965"/>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What are the 2 kinds of CUI?</a:t>
            </a:r>
            <a:endParaRPr/>
          </a:p>
          <a:p>
            <a:pPr marL="0" marR="0" lvl="0" indent="0" algn="ctr" rtl="0">
              <a:spcBef>
                <a:spcPts val="0"/>
              </a:spcBef>
              <a:spcAft>
                <a:spcPts val="0"/>
              </a:spcAft>
              <a:buNone/>
            </a:pPr>
            <a:endParaRPr sz="320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3200"/>
              <a:buFont typeface="Arial"/>
              <a:buAutoNum type="alphaUcPeriod"/>
            </a:pPr>
            <a:r>
              <a:rPr lang="en-US" sz="3200">
                <a:solidFill>
                  <a:schemeClr val="lt1"/>
                </a:solidFill>
                <a:latin typeface="Arial"/>
                <a:ea typeface="Arial"/>
                <a:cs typeface="Arial"/>
                <a:sym typeface="Arial"/>
              </a:rPr>
              <a:t>Sensitive and Unsensitive</a:t>
            </a:r>
            <a:endParaRPr sz="320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3200"/>
              <a:buFont typeface="Arial"/>
              <a:buAutoNum type="alphaUcPeriod"/>
            </a:pPr>
            <a:r>
              <a:rPr lang="en-US" sz="3200">
                <a:solidFill>
                  <a:schemeClr val="lt1"/>
                </a:solidFill>
                <a:latin typeface="Arial"/>
                <a:ea typeface="Arial"/>
                <a:cs typeface="Arial"/>
                <a:sym typeface="Arial"/>
              </a:rPr>
              <a:t>Basic and Specified</a:t>
            </a:r>
            <a:endParaRPr/>
          </a:p>
          <a:p>
            <a:pPr marL="342900" marR="0" lvl="0" indent="-342900" algn="l" rtl="0">
              <a:spcBef>
                <a:spcPts val="0"/>
              </a:spcBef>
              <a:spcAft>
                <a:spcPts val="0"/>
              </a:spcAft>
              <a:buClr>
                <a:schemeClr val="lt1"/>
              </a:buClr>
              <a:buSzPts val="3200"/>
              <a:buFont typeface="Arial"/>
              <a:buAutoNum type="alphaUcPeriod"/>
            </a:pPr>
            <a:r>
              <a:rPr lang="en-US" sz="3200">
                <a:solidFill>
                  <a:schemeClr val="lt1"/>
                </a:solidFill>
                <a:latin typeface="Arial"/>
                <a:ea typeface="Arial"/>
                <a:cs typeface="Arial"/>
                <a:sym typeface="Arial"/>
              </a:rPr>
              <a:t>Classified and Unclassified</a:t>
            </a:r>
            <a:endParaRPr sz="3200">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bcaee12939_6_972"/>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600"/>
              <a:t>ANSWER: B      </a:t>
            </a:r>
            <a:r>
              <a:rPr lang="en-US"/>
              <a:t>CUI Basic and CUI Specified</a:t>
            </a:r>
            <a:endParaRPr/>
          </a:p>
        </p:txBody>
      </p:sp>
      <p:sp>
        <p:nvSpPr>
          <p:cNvPr id="1240" name="Google Shape;1240;gbcaee12939_6_972"/>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43</a:t>
            </a:fld>
            <a:endParaRPr/>
          </a:p>
        </p:txBody>
      </p:sp>
      <p:sp>
        <p:nvSpPr>
          <p:cNvPr id="1241" name="Google Shape;1241;gbcaee12939_6_972"/>
          <p:cNvSpPr/>
          <p:nvPr/>
        </p:nvSpPr>
        <p:spPr>
          <a:xfrm>
            <a:off x="805617" y="915699"/>
            <a:ext cx="2438399" cy="2410690"/>
          </a:xfrm>
          <a:prstGeom prst="ellipse">
            <a:avLst/>
          </a:prstGeom>
          <a:noFill/>
          <a:ln w="666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Libre Franklin"/>
                <a:ea typeface="Libre Franklin"/>
                <a:cs typeface="Libre Franklin"/>
                <a:sym typeface="Libre Franklin"/>
              </a:rPr>
              <a:t>CUI Specified</a:t>
            </a:r>
            <a:endParaRPr/>
          </a:p>
          <a:p>
            <a:pPr marL="0" marR="0" lvl="0" indent="0" algn="ctr" rtl="0">
              <a:spcBef>
                <a:spcPts val="0"/>
              </a:spcBef>
              <a:spcAft>
                <a:spcPts val="0"/>
              </a:spcAft>
              <a:buNone/>
            </a:pPr>
            <a:r>
              <a:rPr lang="en-US" sz="1600" b="1">
                <a:solidFill>
                  <a:srgbClr val="C00000"/>
                </a:solidFill>
                <a:latin typeface="Libre Franklin"/>
                <a:ea typeface="Libre Franklin"/>
                <a:cs typeface="Libre Franklin"/>
                <a:sym typeface="Libre Franklin"/>
              </a:rPr>
              <a:t>(Requires unique markings)</a:t>
            </a:r>
            <a:endParaRPr sz="1600" b="1">
              <a:solidFill>
                <a:srgbClr val="C00000"/>
              </a:solidFill>
              <a:latin typeface="Libre Franklin"/>
              <a:ea typeface="Libre Franklin"/>
              <a:cs typeface="Libre Franklin"/>
              <a:sym typeface="Libre Franklin"/>
            </a:endParaRPr>
          </a:p>
        </p:txBody>
      </p:sp>
      <p:sp>
        <p:nvSpPr>
          <p:cNvPr id="1242" name="Google Shape;1242;gbcaee12939_6_972"/>
          <p:cNvSpPr/>
          <p:nvPr/>
        </p:nvSpPr>
        <p:spPr>
          <a:xfrm>
            <a:off x="816265" y="3546763"/>
            <a:ext cx="2427751" cy="2410690"/>
          </a:xfrm>
          <a:prstGeom prst="rect">
            <a:avLst/>
          </a:prstGeom>
          <a:noFill/>
          <a:ln w="666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Libre Franklin"/>
                <a:ea typeface="Libre Franklin"/>
                <a:cs typeface="Libre Franklin"/>
                <a:sym typeface="Libre Franklin"/>
              </a:rPr>
              <a:t>CUI Basic</a:t>
            </a:r>
            <a:endParaRPr sz="2000" b="1">
              <a:solidFill>
                <a:schemeClr val="dk1"/>
              </a:solidFill>
              <a:latin typeface="Libre Franklin"/>
              <a:ea typeface="Libre Franklin"/>
              <a:cs typeface="Libre Franklin"/>
              <a:sym typeface="Libre Franklin"/>
            </a:endParaRPr>
          </a:p>
        </p:txBody>
      </p:sp>
      <p:sp>
        <p:nvSpPr>
          <p:cNvPr id="1243" name="Google Shape;1243;gbcaee12939_6_972"/>
          <p:cNvSpPr txBox="1"/>
          <p:nvPr/>
        </p:nvSpPr>
        <p:spPr>
          <a:xfrm>
            <a:off x="3865418" y="1382380"/>
            <a:ext cx="5041900"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Laws, Regulations, or Government-wide policies require specific protections.  For example:  </a:t>
            </a:r>
            <a:endParaRPr/>
          </a:p>
          <a:p>
            <a:pPr marL="285750" marR="0" lvl="0" indent="-285750" algn="l" rtl="0">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Unique markings</a:t>
            </a:r>
            <a:endParaRPr/>
          </a:p>
          <a:p>
            <a:pPr marL="285750" marR="0" lvl="0" indent="-285750" algn="l" rtl="0">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Enhanced physical safeguards</a:t>
            </a:r>
            <a:endParaRPr/>
          </a:p>
          <a:p>
            <a:pPr marL="285750" marR="0" lvl="0" indent="-285750" algn="l" rtl="0">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Limits on who can access the information</a:t>
            </a:r>
            <a:endParaRPr/>
          </a:p>
        </p:txBody>
      </p:sp>
      <p:sp>
        <p:nvSpPr>
          <p:cNvPr id="1244" name="Google Shape;1244;gbcaee12939_6_972"/>
          <p:cNvSpPr txBox="1"/>
          <p:nvPr/>
        </p:nvSpPr>
        <p:spPr>
          <a:xfrm>
            <a:off x="3865418" y="4013444"/>
            <a:ext cx="50419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Laws, Regulations, or Government-wide policies </a:t>
            </a:r>
            <a:r>
              <a:rPr lang="en-US" sz="1800" b="1">
                <a:solidFill>
                  <a:schemeClr val="dk1"/>
                </a:solidFill>
                <a:latin typeface="Libre Franklin"/>
                <a:ea typeface="Libre Franklin"/>
                <a:cs typeface="Libre Franklin"/>
                <a:sym typeface="Libre Franklin"/>
              </a:rPr>
              <a:t>DO NOT </a:t>
            </a:r>
            <a:r>
              <a:rPr lang="en-US" sz="1800">
                <a:solidFill>
                  <a:schemeClr val="dk1"/>
                </a:solidFill>
                <a:latin typeface="Libre Franklin"/>
                <a:ea typeface="Libre Franklin"/>
                <a:cs typeface="Libre Franklin"/>
                <a:sym typeface="Libre Franklin"/>
              </a:rPr>
              <a:t>require specific protections</a:t>
            </a:r>
            <a:endParaRPr/>
          </a:p>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  </a:t>
            </a:r>
            <a:endParaRPr/>
          </a:p>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gbcaee12939_6_982"/>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#2</a:t>
            </a:r>
            <a:endParaRPr/>
          </a:p>
        </p:txBody>
      </p:sp>
      <p:sp>
        <p:nvSpPr>
          <p:cNvPr id="1251" name="Google Shape;1251;gbcaee12939_6_982"/>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44</a:t>
            </a:fld>
            <a:endParaRPr/>
          </a:p>
        </p:txBody>
      </p:sp>
      <p:sp>
        <p:nvSpPr>
          <p:cNvPr id="1252" name="Google Shape;1252;gbcaee12939_6_982"/>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Arial"/>
                <a:ea typeface="Arial"/>
                <a:cs typeface="Arial"/>
                <a:sym typeface="Arial"/>
              </a:rPr>
              <a:t>True or False:</a:t>
            </a:r>
            <a:endParaRPr/>
          </a:p>
          <a:p>
            <a:pPr marL="0" marR="0" lvl="0" indent="0" algn="ctr" rtl="0">
              <a:spcBef>
                <a:spcPts val="0"/>
              </a:spcBef>
              <a:spcAft>
                <a:spcPts val="0"/>
              </a:spcAft>
              <a:buNone/>
            </a:pPr>
            <a:endParaRPr sz="2800">
              <a:solidFill>
                <a:schemeClr val="lt1"/>
              </a:solidFill>
              <a:latin typeface="Arial"/>
              <a:ea typeface="Arial"/>
              <a:cs typeface="Arial"/>
              <a:sym typeface="Arial"/>
            </a:endParaRPr>
          </a:p>
          <a:p>
            <a:pPr marL="0" marR="0" lvl="0" indent="0" algn="ctr" rtl="0">
              <a:spcBef>
                <a:spcPts val="0"/>
              </a:spcBef>
              <a:spcAft>
                <a:spcPts val="0"/>
              </a:spcAft>
              <a:buNone/>
            </a:pPr>
            <a:r>
              <a:rPr lang="en-US" sz="2800">
                <a:solidFill>
                  <a:schemeClr val="lt1"/>
                </a:solidFill>
                <a:latin typeface="Arial"/>
                <a:ea typeface="Arial"/>
                <a:cs typeface="Arial"/>
                <a:sym typeface="Arial"/>
              </a:rPr>
              <a:t>Your Agency does </a:t>
            </a:r>
            <a:r>
              <a:rPr lang="en-US" sz="2800" b="1">
                <a:solidFill>
                  <a:srgbClr val="FF0000"/>
                </a:solidFill>
                <a:latin typeface="Arial"/>
                <a:ea typeface="Arial"/>
                <a:cs typeface="Arial"/>
                <a:sym typeface="Arial"/>
              </a:rPr>
              <a:t>NOT</a:t>
            </a:r>
            <a:r>
              <a:rPr lang="en-US" sz="2800">
                <a:solidFill>
                  <a:schemeClr val="lt1"/>
                </a:solidFill>
                <a:latin typeface="Arial"/>
                <a:ea typeface="Arial"/>
                <a:cs typeface="Arial"/>
                <a:sym typeface="Arial"/>
              </a:rPr>
              <a:t> have to alert the user of the presence of CUI when logging into IT systems, websites, browsers, or databases</a:t>
            </a:r>
            <a:endParaRPr sz="280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gbcaee12939_6_989"/>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ANSWER: TRUE              System Markings</a:t>
            </a:r>
            <a:endParaRPr/>
          </a:p>
        </p:txBody>
      </p:sp>
      <p:sp>
        <p:nvSpPr>
          <p:cNvPr id="1259" name="Google Shape;1259;gbcaee12939_6_989"/>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45</a:t>
            </a:fld>
            <a:endParaRPr>
              <a:solidFill>
                <a:srgbClr val="FFFFFF"/>
              </a:solidFill>
            </a:endParaRPr>
          </a:p>
        </p:txBody>
      </p:sp>
      <p:sp>
        <p:nvSpPr>
          <p:cNvPr id="1260" name="Google Shape;1260;gbcaee12939_6_989"/>
          <p:cNvSpPr/>
          <p:nvPr/>
        </p:nvSpPr>
        <p:spPr>
          <a:xfrm>
            <a:off x="4200236" y="885626"/>
            <a:ext cx="4572000"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D528D"/>
              </a:buClr>
              <a:buSzPts val="1800"/>
              <a:buFont typeface="Arial"/>
              <a:buNone/>
            </a:pPr>
            <a:r>
              <a:rPr lang="en-US" sz="1800">
                <a:solidFill>
                  <a:srgbClr val="1D528D"/>
                </a:solidFill>
                <a:latin typeface="Libre Franklin"/>
                <a:ea typeface="Libre Franklin"/>
                <a:cs typeface="Libre Franklin"/>
                <a:sym typeface="Libre Franklin"/>
              </a:rPr>
              <a:t>Agencies may authorize or require the use of alternate CUI indicators on IT systems, websites, browsers, or databases through agency CUI policy. These may be used to alert users of the presence of CUI where use of markings has been waived by the agency head.</a:t>
            </a:r>
            <a:endParaRPr/>
          </a:p>
        </p:txBody>
      </p:sp>
      <p:pic>
        <p:nvPicPr>
          <p:cNvPr id="1261" name="Google Shape;1261;gbcaee12939_6_989"/>
          <p:cNvPicPr preferRelativeResize="0"/>
          <p:nvPr/>
        </p:nvPicPr>
        <p:blipFill rotWithShape="1">
          <a:blip r:embed="rId3">
            <a:alphaModFix/>
          </a:blip>
          <a:srcRect/>
          <a:stretch/>
        </p:blipFill>
        <p:spPr>
          <a:xfrm>
            <a:off x="207010" y="726349"/>
            <a:ext cx="8797290" cy="5303980"/>
          </a:xfrm>
          <a:prstGeom prst="rect">
            <a:avLst/>
          </a:prstGeom>
          <a:noFill/>
          <a:ln>
            <a:noFill/>
          </a:ln>
        </p:spPr>
      </p:pic>
      <p:sp>
        <p:nvSpPr>
          <p:cNvPr id="1262" name="Google Shape;1262;gbcaee12939_6_989"/>
          <p:cNvSpPr/>
          <p:nvPr/>
        </p:nvSpPr>
        <p:spPr>
          <a:xfrm>
            <a:off x="228600" y="3886200"/>
            <a:ext cx="2971800" cy="20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bcaee12939_6_998"/>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#3</a:t>
            </a:r>
            <a:endParaRPr/>
          </a:p>
        </p:txBody>
      </p:sp>
      <p:sp>
        <p:nvSpPr>
          <p:cNvPr id="1269" name="Google Shape;1269;gbcaee12939_6_998"/>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sp>
        <p:nvSpPr>
          <p:cNvPr id="1270" name="Google Shape;1270;gbcaee12939_6_998"/>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True or False:</a:t>
            </a:r>
            <a:endParaRPr/>
          </a:p>
          <a:p>
            <a:pPr marL="0" marR="0" lvl="0" indent="0" algn="ctr" rtl="0">
              <a:spcBef>
                <a:spcPts val="0"/>
              </a:spcBef>
              <a:spcAft>
                <a:spcPts val="0"/>
              </a:spcAft>
              <a:buNone/>
            </a:pPr>
            <a:endParaRPr sz="3200">
              <a:solidFill>
                <a:schemeClr val="lt1"/>
              </a:solidFill>
              <a:latin typeface="Arial"/>
              <a:ea typeface="Arial"/>
              <a:cs typeface="Arial"/>
              <a:sym typeface="Arial"/>
            </a:endParaRPr>
          </a:p>
          <a:p>
            <a:pPr marL="0" marR="0" lvl="0" indent="0" algn="ctr" rtl="0">
              <a:spcBef>
                <a:spcPts val="0"/>
              </a:spcBef>
              <a:spcAft>
                <a:spcPts val="0"/>
              </a:spcAft>
              <a:buNone/>
            </a:pPr>
            <a:r>
              <a:rPr lang="en-US" sz="3200">
                <a:solidFill>
                  <a:schemeClr val="lt1"/>
                </a:solidFill>
                <a:latin typeface="Arial"/>
                <a:ea typeface="Arial"/>
                <a:cs typeface="Arial"/>
                <a:sym typeface="Arial"/>
              </a:rPr>
              <a:t>It is </a:t>
            </a:r>
            <a:r>
              <a:rPr lang="en-US" sz="3200" b="1">
                <a:solidFill>
                  <a:srgbClr val="FF0000"/>
                </a:solidFill>
                <a:latin typeface="Arial"/>
                <a:ea typeface="Arial"/>
                <a:cs typeface="Arial"/>
                <a:sym typeface="Arial"/>
              </a:rPr>
              <a:t>MANDATORY</a:t>
            </a:r>
            <a:r>
              <a:rPr lang="en-US" sz="3200">
                <a:solidFill>
                  <a:schemeClr val="lt1"/>
                </a:solidFill>
                <a:latin typeface="Arial"/>
                <a:ea typeface="Arial"/>
                <a:cs typeface="Arial"/>
                <a:sym typeface="Arial"/>
              </a:rPr>
              <a:t> to include a banner marking at the top of the page to alert the user that  CUI is present?</a:t>
            </a:r>
            <a:endParaRPr sz="3200">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gbcaee12939_6_100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200"/>
              <a:t>ANSWER: TRUE           CUI Banner Marking</a:t>
            </a:r>
            <a:endParaRPr sz="3200"/>
          </a:p>
        </p:txBody>
      </p:sp>
      <p:sp>
        <p:nvSpPr>
          <p:cNvPr id="1277" name="Google Shape;1277;gbcaee12939_6_1005"/>
          <p:cNvSpPr txBox="1"/>
          <p:nvPr/>
        </p:nvSpPr>
        <p:spPr>
          <a:xfrm>
            <a:off x="381000" y="3247061"/>
            <a:ext cx="83820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2400"/>
              <a:buFont typeface="Noto Sans Symbols"/>
              <a:buNone/>
            </a:pPr>
            <a:r>
              <a:rPr lang="en-US" sz="2400" b="1">
                <a:solidFill>
                  <a:schemeClr val="dk1"/>
                </a:solidFill>
                <a:latin typeface="Libre Franklin Thin"/>
                <a:ea typeface="Libre Franklin Thin"/>
                <a:cs typeface="Libre Franklin Thin"/>
                <a:sym typeface="Libre Franklin Thin"/>
              </a:rPr>
              <a:t>MANDATORY:</a:t>
            </a:r>
            <a:endParaRPr/>
          </a:p>
          <a:p>
            <a:pPr marL="0" marR="0" lvl="0" indent="0" algn="ctr" rtl="0">
              <a:lnSpc>
                <a:spcPct val="95000"/>
              </a:lnSpc>
              <a:spcBef>
                <a:spcPts val="440"/>
              </a:spcBef>
              <a:spcAft>
                <a:spcPts val="0"/>
              </a:spcAft>
              <a:buClr>
                <a:schemeClr val="dk1"/>
              </a:buClr>
              <a:buSzPts val="2200"/>
              <a:buFont typeface="Noto Sans Symbols"/>
              <a:buNone/>
            </a:pPr>
            <a:r>
              <a:rPr lang="en-US" sz="2200">
                <a:solidFill>
                  <a:schemeClr val="dk1"/>
                </a:solidFill>
                <a:latin typeface="Libre Franklin Thin"/>
                <a:ea typeface="Libre Franklin Thin"/>
                <a:cs typeface="Libre Franklin Thin"/>
                <a:sym typeface="Libre Franklin Thin"/>
              </a:rPr>
              <a:t>CUI Banner Markings must appear on the top portion of the page</a:t>
            </a:r>
            <a:endParaRPr sz="2200">
              <a:solidFill>
                <a:schemeClr val="dk1"/>
              </a:solidFill>
              <a:latin typeface="Libre Franklin Thin"/>
              <a:ea typeface="Libre Franklin Thin"/>
              <a:cs typeface="Libre Franklin Thin"/>
              <a:sym typeface="Libre Franklin Thin"/>
            </a:endParaRPr>
          </a:p>
        </p:txBody>
      </p:sp>
      <p:pic>
        <p:nvPicPr>
          <p:cNvPr id="1278" name="Google Shape;1278;gbcaee12939_6_1005"/>
          <p:cNvPicPr preferRelativeResize="0"/>
          <p:nvPr/>
        </p:nvPicPr>
        <p:blipFill rotWithShape="1">
          <a:blip r:embed="rId3">
            <a:alphaModFix/>
          </a:blip>
          <a:srcRect/>
          <a:stretch/>
        </p:blipFill>
        <p:spPr>
          <a:xfrm>
            <a:off x="868359" y="1375427"/>
            <a:ext cx="7407282" cy="1871634"/>
          </a:xfrm>
          <a:prstGeom prst="rect">
            <a:avLst/>
          </a:prstGeom>
          <a:noFill/>
          <a:ln>
            <a:noFill/>
          </a:ln>
        </p:spPr>
      </p:pic>
      <p:sp>
        <p:nvSpPr>
          <p:cNvPr id="1279" name="Google Shape;1279;gbcaee12939_6_1005"/>
          <p:cNvSpPr txBox="1">
            <a:spLocks noGrp="1"/>
          </p:cNvSpPr>
          <p:nvPr>
            <p:ph type="sldNum" idx="12"/>
          </p:nvPr>
        </p:nvSpPr>
        <p:spPr>
          <a:xfrm>
            <a:off x="6870700" y="6381758"/>
            <a:ext cx="2133600" cy="244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bcaee12939_6_1013"/>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#4</a:t>
            </a:r>
            <a:endParaRPr/>
          </a:p>
        </p:txBody>
      </p:sp>
      <p:sp>
        <p:nvSpPr>
          <p:cNvPr id="1286" name="Google Shape;1286;gbcaee12939_6_1013"/>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a:p>
        </p:txBody>
      </p:sp>
      <p:sp>
        <p:nvSpPr>
          <p:cNvPr id="1287" name="Google Shape;1287;gbcaee12939_6_1013"/>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TRUE OR FALSE:</a:t>
            </a:r>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endParaRPr sz="2400">
              <a:solidFill>
                <a:schemeClr val="lt1"/>
              </a:solidFill>
              <a:latin typeface="Arial"/>
              <a:ea typeface="Arial"/>
              <a:cs typeface="Arial"/>
              <a:sym typeface="Arial"/>
            </a:endParaRPr>
          </a:p>
          <a:p>
            <a:pPr marL="0" marR="0" lvl="0" indent="0" algn="ctr" rtl="0">
              <a:spcBef>
                <a:spcPts val="0"/>
              </a:spcBef>
              <a:spcAft>
                <a:spcPts val="0"/>
              </a:spcAft>
              <a:buNone/>
            </a:pPr>
            <a:r>
              <a:rPr lang="en-US" sz="2400">
                <a:solidFill>
                  <a:schemeClr val="lt1"/>
                </a:solidFill>
                <a:latin typeface="Arial"/>
                <a:ea typeface="Arial"/>
                <a:cs typeface="Arial"/>
                <a:sym typeface="Arial"/>
              </a:rPr>
              <a:t>When sending an email that contains CUI you must include an indicator marking in the subject line</a:t>
            </a:r>
            <a:endParaRPr sz="2400">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gbcaee12939_6_102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Answer: FALSE         Marking Emails</a:t>
            </a:r>
            <a:endParaRPr/>
          </a:p>
        </p:txBody>
      </p:sp>
      <p:sp>
        <p:nvSpPr>
          <p:cNvPr id="1294" name="Google Shape;1294;gbcaee12939_6_1020"/>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a:p>
        </p:txBody>
      </p:sp>
      <p:pic>
        <p:nvPicPr>
          <p:cNvPr id="1295" name="Google Shape;1295;gbcaee12939_6_1020"/>
          <p:cNvPicPr preferRelativeResize="0"/>
          <p:nvPr/>
        </p:nvPicPr>
        <p:blipFill rotWithShape="1">
          <a:blip r:embed="rId3">
            <a:alphaModFix/>
          </a:blip>
          <a:srcRect l="444" t="383" r="441" b="383"/>
          <a:stretch/>
        </p:blipFill>
        <p:spPr>
          <a:xfrm>
            <a:off x="5153226" y="1311604"/>
            <a:ext cx="3931920" cy="4199138"/>
          </a:xfrm>
          <a:prstGeom prst="rect">
            <a:avLst/>
          </a:prstGeom>
          <a:noFill/>
          <a:ln w="9525" cap="flat" cmpd="sng">
            <a:solidFill>
              <a:schemeClr val="dk2"/>
            </a:solidFill>
            <a:prstDash val="solid"/>
            <a:round/>
            <a:headEnd type="none" w="sm" len="sm"/>
            <a:tailEnd type="none" w="sm" len="sm"/>
          </a:ln>
        </p:spPr>
      </p:pic>
      <p:sp>
        <p:nvSpPr>
          <p:cNvPr id="1296" name="Google Shape;1296;gbcaee12939_6_1020"/>
          <p:cNvSpPr txBox="1"/>
          <p:nvPr/>
        </p:nvSpPr>
        <p:spPr>
          <a:xfrm>
            <a:off x="190499" y="1038225"/>
            <a:ext cx="3603025" cy="51435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When marking emails it is </a:t>
            </a:r>
            <a:r>
              <a:rPr lang="en-US" sz="2000" b="1">
                <a:solidFill>
                  <a:srgbClr val="A50021"/>
                </a:solidFill>
                <a:latin typeface="Libre Franklin"/>
                <a:ea typeface="Libre Franklin"/>
                <a:cs typeface="Libre Franklin"/>
                <a:sym typeface="Libre Franklin"/>
              </a:rPr>
              <a:t>mandatory</a:t>
            </a:r>
            <a:r>
              <a:rPr lang="en-US" sz="2000">
                <a:solidFill>
                  <a:srgbClr val="A50021"/>
                </a:solidFill>
                <a:latin typeface="Libre Franklin"/>
                <a:ea typeface="Libre Franklin"/>
                <a:cs typeface="Libre Franklin"/>
                <a:sym typeface="Libre Franklin"/>
              </a:rPr>
              <a:t> </a:t>
            </a:r>
            <a:r>
              <a:rPr lang="en-US" sz="2000">
                <a:solidFill>
                  <a:schemeClr val="dk1"/>
                </a:solidFill>
                <a:latin typeface="Libre Franklin"/>
                <a:ea typeface="Libre Franklin"/>
                <a:cs typeface="Libre Franklin"/>
                <a:sym typeface="Libre Franklin"/>
              </a:rPr>
              <a:t>to include a </a:t>
            </a:r>
            <a:r>
              <a:rPr lang="en-US" sz="2000">
                <a:solidFill>
                  <a:srgbClr val="A50021"/>
                </a:solidFill>
                <a:latin typeface="Libre Franklin"/>
                <a:ea typeface="Libre Franklin"/>
                <a:cs typeface="Libre Franklin"/>
                <a:sym typeface="Libre Franklin"/>
              </a:rPr>
              <a:t>Banner Marking </a:t>
            </a:r>
            <a:r>
              <a:rPr lang="en-US" sz="2000">
                <a:solidFill>
                  <a:schemeClr val="dk1"/>
                </a:solidFill>
                <a:latin typeface="Libre Franklin"/>
                <a:ea typeface="Libre Franklin"/>
                <a:cs typeface="Libre Franklin"/>
                <a:sym typeface="Libre Franklin"/>
              </a:rPr>
              <a:t>to indicate that the email contains CUI</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It is best practice to include an Indicator Marking in the subject line</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If the email is forwarded, the Banner Marking </a:t>
            </a:r>
            <a:r>
              <a:rPr lang="en-US" sz="2000" b="1">
                <a:solidFill>
                  <a:srgbClr val="A50021"/>
                </a:solidFill>
                <a:latin typeface="Libre Franklin"/>
                <a:ea typeface="Libre Franklin"/>
                <a:cs typeface="Libre Franklin"/>
                <a:sym typeface="Libre Franklin"/>
              </a:rPr>
              <a:t>must</a:t>
            </a:r>
            <a:r>
              <a:rPr lang="en-US" sz="2000">
                <a:solidFill>
                  <a:srgbClr val="A50021"/>
                </a:solidFill>
                <a:latin typeface="Libre Franklin"/>
                <a:ea typeface="Libre Franklin"/>
                <a:cs typeface="Libre Franklin"/>
                <a:sym typeface="Libre Franklin"/>
              </a:rPr>
              <a:t> </a:t>
            </a:r>
            <a:r>
              <a:rPr lang="en-US" sz="2000">
                <a:solidFill>
                  <a:schemeClr val="dk1"/>
                </a:solidFill>
                <a:latin typeface="Libre Franklin"/>
                <a:ea typeface="Libre Franklin"/>
                <a:cs typeface="Libre Franklin"/>
                <a:sym typeface="Libre Franklin"/>
              </a:rPr>
              <a:t>be carried forward</a:t>
            </a:r>
            <a:endParaRPr/>
          </a:p>
          <a:p>
            <a:pPr marL="342900" marR="0" lvl="0" indent="-342900" algn="l" rtl="0">
              <a:lnSpc>
                <a:spcPct val="95000"/>
              </a:lnSpc>
              <a:spcBef>
                <a:spcPts val="400"/>
              </a:spcBef>
              <a:spcAft>
                <a:spcPts val="0"/>
              </a:spcAft>
              <a:buClr>
                <a:schemeClr val="dk1"/>
              </a:buClr>
              <a:buSzPts val="2000"/>
              <a:buFont typeface="Noto Sans Symbols"/>
              <a:buChar char="▪"/>
            </a:pPr>
            <a:r>
              <a:rPr lang="en-US" sz="2000">
                <a:solidFill>
                  <a:schemeClr val="dk1"/>
                </a:solidFill>
                <a:latin typeface="Libre Franklin"/>
                <a:ea typeface="Libre Franklin"/>
                <a:cs typeface="Libre Franklin"/>
                <a:sym typeface="Libre Franklin"/>
              </a:rPr>
              <a:t>If sending an attachment that contains CUI, the name of the file can contain a CUI indicator</a:t>
            </a:r>
            <a:endParaRPr/>
          </a:p>
        </p:txBody>
      </p:sp>
      <p:sp>
        <p:nvSpPr>
          <p:cNvPr id="1297" name="Google Shape;1297;gbcaee12939_6_1020"/>
          <p:cNvSpPr txBox="1"/>
          <p:nvPr/>
        </p:nvSpPr>
        <p:spPr>
          <a:xfrm>
            <a:off x="3915910" y="2788711"/>
            <a:ext cx="1114930" cy="78483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rgbClr val="A50021"/>
                </a:solidFill>
                <a:latin typeface="Libre Franklin"/>
                <a:ea typeface="Libre Franklin"/>
                <a:cs typeface="Libre Franklin"/>
                <a:sym typeface="Libre Franklin"/>
              </a:rPr>
              <a:t>Mandatory Banner Marking</a:t>
            </a:r>
            <a:endParaRPr/>
          </a:p>
        </p:txBody>
      </p:sp>
      <p:sp>
        <p:nvSpPr>
          <p:cNvPr id="1298" name="Google Shape;1298;gbcaee12939_6_1020"/>
          <p:cNvSpPr txBox="1"/>
          <p:nvPr/>
        </p:nvSpPr>
        <p:spPr>
          <a:xfrm>
            <a:off x="3893915" y="1064084"/>
            <a:ext cx="995044" cy="1246495"/>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chemeClr val="dk1"/>
                </a:solidFill>
                <a:latin typeface="Libre Franklin"/>
                <a:ea typeface="Libre Franklin"/>
                <a:cs typeface="Libre Franklin"/>
                <a:sym typeface="Libre Franklin"/>
              </a:rPr>
              <a:t>Optional Subject Line Indicator Marking</a:t>
            </a:r>
            <a:endParaRPr/>
          </a:p>
        </p:txBody>
      </p:sp>
      <p:sp>
        <p:nvSpPr>
          <p:cNvPr id="1299" name="Google Shape;1299;gbcaee12939_6_1020"/>
          <p:cNvSpPr txBox="1"/>
          <p:nvPr/>
        </p:nvSpPr>
        <p:spPr>
          <a:xfrm>
            <a:off x="3623000" y="4897300"/>
            <a:ext cx="1320600" cy="10155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0" bIns="45700" anchor="t" anchorCtr="0">
            <a:noAutofit/>
          </a:bodyPr>
          <a:lstStyle/>
          <a:p>
            <a:pPr marL="0" marR="0" lvl="0" indent="0" algn="l" rtl="0">
              <a:spcBef>
                <a:spcPts val="0"/>
              </a:spcBef>
              <a:spcAft>
                <a:spcPts val="0"/>
              </a:spcAft>
              <a:buNone/>
            </a:pPr>
            <a:r>
              <a:rPr lang="en-US" sz="1500" b="1">
                <a:solidFill>
                  <a:schemeClr val="dk1"/>
                </a:solidFill>
                <a:latin typeface="Libre Franklin"/>
                <a:ea typeface="Libre Franklin"/>
                <a:cs typeface="Libre Franklin"/>
                <a:sym typeface="Libre Franklin"/>
              </a:rPr>
              <a:t>Optional Attachment Indicator Marking</a:t>
            </a:r>
            <a:endParaRPr/>
          </a:p>
        </p:txBody>
      </p:sp>
      <p:cxnSp>
        <p:nvCxnSpPr>
          <p:cNvPr id="1300" name="Google Shape;1300;gbcaee12939_6_1020"/>
          <p:cNvCxnSpPr/>
          <p:nvPr/>
        </p:nvCxnSpPr>
        <p:spPr>
          <a:xfrm rot="10800000" flipH="1">
            <a:off x="5062100" y="5053275"/>
            <a:ext cx="1170300" cy="137100"/>
          </a:xfrm>
          <a:prstGeom prst="straightConnector1">
            <a:avLst/>
          </a:prstGeom>
          <a:noFill/>
          <a:ln w="38100" cap="flat" cmpd="sng">
            <a:solidFill>
              <a:schemeClr val="dk1"/>
            </a:solidFill>
            <a:prstDash val="solid"/>
            <a:round/>
            <a:headEnd type="none" w="sm" len="sm"/>
            <a:tailEnd type="stealth" w="med" len="med"/>
          </a:ln>
        </p:spPr>
      </p:cxnSp>
      <p:cxnSp>
        <p:nvCxnSpPr>
          <p:cNvPr id="1301" name="Google Shape;1301;gbcaee12939_6_1020"/>
          <p:cNvCxnSpPr/>
          <p:nvPr/>
        </p:nvCxnSpPr>
        <p:spPr>
          <a:xfrm rot="10800000" flipH="1">
            <a:off x="4802220" y="2404747"/>
            <a:ext cx="486552" cy="383964"/>
          </a:xfrm>
          <a:prstGeom prst="straightConnector1">
            <a:avLst/>
          </a:prstGeom>
          <a:noFill/>
          <a:ln w="38100" cap="flat" cmpd="sng">
            <a:solidFill>
              <a:schemeClr val="dk1"/>
            </a:solidFill>
            <a:prstDash val="solid"/>
            <a:round/>
            <a:headEnd type="none" w="sm" len="sm"/>
            <a:tailEnd type="stealth" w="med" len="med"/>
          </a:ln>
        </p:spPr>
      </p:cxnSp>
      <p:cxnSp>
        <p:nvCxnSpPr>
          <p:cNvPr id="1302" name="Google Shape;1302;gbcaee12939_6_1020"/>
          <p:cNvCxnSpPr/>
          <p:nvPr/>
        </p:nvCxnSpPr>
        <p:spPr>
          <a:xfrm>
            <a:off x="5009065" y="3390208"/>
            <a:ext cx="279707" cy="147237"/>
          </a:xfrm>
          <a:prstGeom prst="straightConnector1">
            <a:avLst/>
          </a:prstGeom>
          <a:noFill/>
          <a:ln w="38100" cap="flat" cmpd="sng">
            <a:solidFill>
              <a:schemeClr val="dk1"/>
            </a:solidFill>
            <a:prstDash val="solid"/>
            <a:round/>
            <a:headEnd type="none" w="sm" len="sm"/>
            <a:tailEnd type="stealth" w="med" len="med"/>
          </a:ln>
        </p:spPr>
      </p:cxnSp>
      <p:cxnSp>
        <p:nvCxnSpPr>
          <p:cNvPr id="1303" name="Google Shape;1303;gbcaee12939_6_1020"/>
          <p:cNvCxnSpPr/>
          <p:nvPr/>
        </p:nvCxnSpPr>
        <p:spPr>
          <a:xfrm>
            <a:off x="4888959" y="1874390"/>
            <a:ext cx="1463715" cy="95885"/>
          </a:xfrm>
          <a:prstGeom prst="straightConnector1">
            <a:avLst/>
          </a:prstGeom>
          <a:noFill/>
          <a:ln w="38100" cap="flat" cmpd="sng">
            <a:solidFill>
              <a:schemeClr val="dk1"/>
            </a:solidFill>
            <a:prstDash val="solid"/>
            <a:round/>
            <a:headEnd type="none" w="sm" len="sm"/>
            <a:tailEnd type="stealth"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bcaee12939_6_37"/>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Why Mark CUI?</a:t>
            </a:r>
            <a:endParaRPr/>
          </a:p>
        </p:txBody>
      </p:sp>
      <p:sp>
        <p:nvSpPr>
          <p:cNvPr id="226" name="Google Shape;226;gbcaee12939_6_37"/>
          <p:cNvSpPr txBox="1">
            <a:spLocks noGrp="1"/>
          </p:cNvSpPr>
          <p:nvPr>
            <p:ph type="body" idx="1"/>
          </p:nvPr>
        </p:nvSpPr>
        <p:spPr>
          <a:xfrm>
            <a:off x="190499" y="878834"/>
            <a:ext cx="8791575" cy="5143501"/>
          </a:xfrm>
          <a:prstGeom prst="rect">
            <a:avLst/>
          </a:prstGeom>
          <a:noFill/>
          <a:ln>
            <a:noFill/>
          </a:ln>
        </p:spPr>
        <p:txBody>
          <a:bodyPr spcFirstLastPara="1" wrap="square" lIns="91425" tIns="45700" rIns="91425" bIns="45700" anchor="t" anchorCtr="0">
            <a:noAutofit/>
          </a:bodyPr>
          <a:lstStyle/>
          <a:p>
            <a:pPr marL="742950" lvl="1" indent="-158750" algn="l" rtl="0">
              <a:spcBef>
                <a:spcPts val="0"/>
              </a:spcBef>
              <a:spcAft>
                <a:spcPts val="0"/>
              </a:spcAft>
              <a:buClr>
                <a:schemeClr val="dk1"/>
              </a:buClr>
              <a:buSzPts val="2000"/>
              <a:buFont typeface="Libre Franklin Thin"/>
              <a:buNone/>
            </a:pPr>
            <a:endParaRPr sz="2000"/>
          </a:p>
          <a:p>
            <a:pPr marL="342900" lvl="1" indent="-342900" algn="l" rtl="0">
              <a:lnSpc>
                <a:spcPct val="95000"/>
              </a:lnSpc>
              <a:spcBef>
                <a:spcPts val="480"/>
              </a:spcBef>
              <a:spcAft>
                <a:spcPts val="0"/>
              </a:spcAft>
              <a:buClr>
                <a:schemeClr val="dk1"/>
              </a:buClr>
              <a:buSzPts val="2400"/>
              <a:buFont typeface="Noto Sans Symbols"/>
              <a:buChar char="▪"/>
            </a:pPr>
            <a:r>
              <a:rPr lang="en-US"/>
              <a:t>We mark to inform users or recipients that information is CUI  </a:t>
            </a:r>
            <a:r>
              <a:rPr lang="en-US" sz="2400"/>
              <a:t>and to alert them of any dissemination or safeguarding requirements </a:t>
            </a:r>
            <a:endParaRPr/>
          </a:p>
          <a:p>
            <a:pPr marL="400050" lvl="2" indent="0" algn="l" rtl="0">
              <a:lnSpc>
                <a:spcPct val="95000"/>
              </a:lnSpc>
              <a:spcBef>
                <a:spcPts val="400"/>
              </a:spcBef>
              <a:spcAft>
                <a:spcPts val="0"/>
              </a:spcAft>
              <a:buClr>
                <a:schemeClr val="dk1"/>
              </a:buClr>
              <a:buSzPts val="2000"/>
              <a:buFont typeface="Libre Franklin Thin"/>
              <a:buNone/>
            </a:pPr>
            <a:endParaRPr/>
          </a:p>
          <a:p>
            <a:pPr marL="400050" lvl="2" indent="0" algn="l" rtl="0">
              <a:lnSpc>
                <a:spcPct val="95000"/>
              </a:lnSpc>
              <a:spcBef>
                <a:spcPts val="400"/>
              </a:spcBef>
              <a:spcAft>
                <a:spcPts val="0"/>
              </a:spcAft>
              <a:buClr>
                <a:schemeClr val="dk1"/>
              </a:buClr>
              <a:buSzPts val="2000"/>
              <a:buFont typeface="Libre Franklin Thin"/>
              <a:buNone/>
            </a:pPr>
            <a:endParaRPr/>
          </a:p>
          <a:p>
            <a:pPr marL="742950" lvl="2" indent="-215900" algn="l" rtl="0">
              <a:lnSpc>
                <a:spcPct val="95000"/>
              </a:lnSpc>
              <a:spcBef>
                <a:spcPts val="400"/>
              </a:spcBef>
              <a:spcAft>
                <a:spcPts val="0"/>
              </a:spcAft>
              <a:buClr>
                <a:schemeClr val="dk1"/>
              </a:buClr>
              <a:buSzPts val="2000"/>
              <a:buFont typeface="Libre Franklin Thin"/>
              <a:buNone/>
            </a:pPr>
            <a:endParaRPr/>
          </a:p>
        </p:txBody>
      </p:sp>
      <p:sp>
        <p:nvSpPr>
          <p:cNvPr id="227" name="Google Shape;227;gbcaee12939_6_37"/>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228" name="Google Shape;228;gbcaee12939_6_37"/>
          <p:cNvPicPr preferRelativeResize="0"/>
          <p:nvPr/>
        </p:nvPicPr>
        <p:blipFill rotWithShape="1">
          <a:blip r:embed="rId3">
            <a:alphaModFix/>
          </a:blip>
          <a:srcRect l="75614" t="1026" b="5368"/>
          <a:stretch/>
        </p:blipFill>
        <p:spPr>
          <a:xfrm>
            <a:off x="6019799" y="2562300"/>
            <a:ext cx="2005573" cy="2807922"/>
          </a:xfrm>
          <a:prstGeom prst="rect">
            <a:avLst/>
          </a:prstGeom>
          <a:noFill/>
          <a:ln>
            <a:noFill/>
          </a:ln>
        </p:spPr>
      </p:pic>
      <p:pic>
        <p:nvPicPr>
          <p:cNvPr id="229" name="Google Shape;229;gbcaee12939_6_37"/>
          <p:cNvPicPr preferRelativeResize="0"/>
          <p:nvPr/>
        </p:nvPicPr>
        <p:blipFill rotWithShape="1">
          <a:blip r:embed="rId4">
            <a:alphaModFix/>
          </a:blip>
          <a:srcRect t="45380" r="21825"/>
          <a:stretch/>
        </p:blipFill>
        <p:spPr>
          <a:xfrm>
            <a:off x="978000" y="2929025"/>
            <a:ext cx="3985712" cy="2579322"/>
          </a:xfrm>
          <a:prstGeom prst="rect">
            <a:avLst/>
          </a:prstGeom>
          <a:noFill/>
          <a:ln>
            <a:noFill/>
          </a:ln>
        </p:spPr>
      </p:pic>
      <p:sp>
        <p:nvSpPr>
          <p:cNvPr id="230" name="Google Shape;230;gbcaee12939_6_37"/>
          <p:cNvSpPr txBox="1"/>
          <p:nvPr/>
        </p:nvSpPr>
        <p:spPr>
          <a:xfrm>
            <a:off x="5943600" y="3276600"/>
            <a:ext cx="152400"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bcaee12939_6_103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#5</a:t>
            </a:r>
            <a:endParaRPr/>
          </a:p>
        </p:txBody>
      </p:sp>
      <p:sp>
        <p:nvSpPr>
          <p:cNvPr id="1310" name="Google Shape;1310;gbcaee12939_6_103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
        <p:nvSpPr>
          <p:cNvPr id="1311" name="Google Shape;1311;gbcaee12939_6_1035"/>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True or False:</a:t>
            </a:r>
            <a:endParaRPr/>
          </a:p>
          <a:p>
            <a:pPr marL="0" marR="0" lvl="0" indent="0" algn="ctr" rtl="0">
              <a:spcBef>
                <a:spcPts val="0"/>
              </a:spcBef>
              <a:spcAft>
                <a:spcPts val="0"/>
              </a:spcAft>
              <a:buNone/>
            </a:pPr>
            <a:r>
              <a:rPr lang="en-US" sz="3200">
                <a:solidFill>
                  <a:schemeClr val="lt1"/>
                </a:solidFill>
                <a:latin typeface="Arial"/>
                <a:ea typeface="Arial"/>
                <a:cs typeface="Arial"/>
                <a:sym typeface="Arial"/>
              </a:rPr>
              <a:t>You can ONLY use FedEx or UPS to mail CUI</a:t>
            </a:r>
            <a:endParaRPr sz="32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pic>
        <p:nvPicPr>
          <p:cNvPr id="1317" name="Google Shape;1317;gbcaee12939_6_1042"/>
          <p:cNvPicPr preferRelativeResize="0"/>
          <p:nvPr/>
        </p:nvPicPr>
        <p:blipFill rotWithShape="1">
          <a:blip r:embed="rId3">
            <a:alphaModFix/>
          </a:blip>
          <a:srcRect/>
          <a:stretch/>
        </p:blipFill>
        <p:spPr>
          <a:xfrm rot="5400000">
            <a:off x="6885197" y="933631"/>
            <a:ext cx="1828800" cy="1690029"/>
          </a:xfrm>
          <a:prstGeom prst="rect">
            <a:avLst/>
          </a:prstGeom>
          <a:noFill/>
          <a:ln w="9525" cap="flat" cmpd="sng">
            <a:solidFill>
              <a:schemeClr val="dk2"/>
            </a:solidFill>
            <a:prstDash val="solid"/>
            <a:round/>
            <a:headEnd type="none" w="sm" len="sm"/>
            <a:tailEnd type="none" w="sm" len="sm"/>
          </a:ln>
        </p:spPr>
      </p:pic>
      <p:pic>
        <p:nvPicPr>
          <p:cNvPr id="1318" name="Google Shape;1318;gbcaee12939_6_1042"/>
          <p:cNvPicPr preferRelativeResize="0"/>
          <p:nvPr/>
        </p:nvPicPr>
        <p:blipFill rotWithShape="1">
          <a:blip r:embed="rId4">
            <a:alphaModFix/>
          </a:blip>
          <a:srcRect/>
          <a:stretch/>
        </p:blipFill>
        <p:spPr>
          <a:xfrm rot="5400000">
            <a:off x="6236931" y="482290"/>
            <a:ext cx="1646971" cy="2119220"/>
          </a:xfrm>
          <a:prstGeom prst="rect">
            <a:avLst/>
          </a:prstGeom>
          <a:noFill/>
          <a:ln>
            <a:noFill/>
          </a:ln>
        </p:spPr>
      </p:pic>
      <p:sp>
        <p:nvSpPr>
          <p:cNvPr id="1319" name="Google Shape;1319;gbcaee12939_6_1042"/>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Answer: FALSE     Shipping and Mailing</a:t>
            </a:r>
            <a:endParaRPr/>
          </a:p>
        </p:txBody>
      </p:sp>
      <p:sp>
        <p:nvSpPr>
          <p:cNvPr id="1320" name="Google Shape;1320;gbcaee12939_6_1042"/>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a:p>
        </p:txBody>
      </p:sp>
      <p:pic>
        <p:nvPicPr>
          <p:cNvPr id="1321" name="Google Shape;1321;gbcaee12939_6_1042"/>
          <p:cNvPicPr preferRelativeResize="0"/>
          <p:nvPr/>
        </p:nvPicPr>
        <p:blipFill rotWithShape="1">
          <a:blip r:embed="rId5">
            <a:alphaModFix/>
          </a:blip>
          <a:srcRect r="35079"/>
          <a:stretch/>
        </p:blipFill>
        <p:spPr>
          <a:xfrm>
            <a:off x="5886163" y="1719329"/>
            <a:ext cx="2931949" cy="2005758"/>
          </a:xfrm>
          <a:prstGeom prst="rect">
            <a:avLst/>
          </a:prstGeom>
          <a:noFill/>
          <a:ln>
            <a:noFill/>
          </a:ln>
        </p:spPr>
      </p:pic>
      <p:grpSp>
        <p:nvGrpSpPr>
          <p:cNvPr id="1322" name="Google Shape;1322;gbcaee12939_6_1042"/>
          <p:cNvGrpSpPr/>
          <p:nvPr/>
        </p:nvGrpSpPr>
        <p:grpSpPr>
          <a:xfrm>
            <a:off x="5885682" y="3899761"/>
            <a:ext cx="2932430" cy="2005758"/>
            <a:chOff x="4586286" y="4160015"/>
            <a:chExt cx="2932430" cy="2005758"/>
          </a:xfrm>
        </p:grpSpPr>
        <p:pic>
          <p:nvPicPr>
            <p:cNvPr id="1323" name="Google Shape;1323;gbcaee12939_6_1042"/>
            <p:cNvPicPr preferRelativeResize="0"/>
            <p:nvPr/>
          </p:nvPicPr>
          <p:blipFill rotWithShape="1">
            <a:blip r:embed="rId6">
              <a:alphaModFix/>
            </a:blip>
            <a:srcRect/>
            <a:stretch/>
          </p:blipFill>
          <p:spPr>
            <a:xfrm>
              <a:off x="4586286" y="4160015"/>
              <a:ext cx="2932430" cy="2005758"/>
            </a:xfrm>
            <a:prstGeom prst="rect">
              <a:avLst/>
            </a:prstGeom>
            <a:noFill/>
            <a:ln>
              <a:noFill/>
            </a:ln>
          </p:spPr>
        </p:pic>
        <p:sp>
          <p:nvSpPr>
            <p:cNvPr id="1324" name="Google Shape;1324;gbcaee12939_6_1042"/>
            <p:cNvSpPr txBox="1"/>
            <p:nvPr/>
          </p:nvSpPr>
          <p:spPr>
            <a:xfrm rot="-1958906">
              <a:off x="4548468" y="4621272"/>
              <a:ext cx="181816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C00000"/>
                  </a:solidFill>
                  <a:latin typeface="Arial"/>
                  <a:ea typeface="Arial"/>
                  <a:cs typeface="Arial"/>
                  <a:sym typeface="Arial"/>
                </a:rPr>
                <a:t>CONTROLLED</a:t>
              </a:r>
              <a:endParaRPr sz="1800" b="1">
                <a:solidFill>
                  <a:srgbClr val="C00000"/>
                </a:solidFill>
                <a:latin typeface="Arial"/>
                <a:ea typeface="Arial"/>
                <a:cs typeface="Arial"/>
                <a:sym typeface="Arial"/>
              </a:endParaRPr>
            </a:p>
          </p:txBody>
        </p:sp>
        <p:sp>
          <p:nvSpPr>
            <p:cNvPr id="1325" name="Google Shape;1325;gbcaee12939_6_1042"/>
            <p:cNvSpPr txBox="1"/>
            <p:nvPr/>
          </p:nvSpPr>
          <p:spPr>
            <a:xfrm rot="-1958906">
              <a:off x="5611173" y="5062169"/>
              <a:ext cx="181816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C00000"/>
                  </a:solidFill>
                  <a:latin typeface="Arial"/>
                  <a:ea typeface="Arial"/>
                  <a:cs typeface="Arial"/>
                  <a:sym typeface="Arial"/>
                </a:rPr>
                <a:t>CONTROLLED</a:t>
              </a:r>
              <a:endParaRPr sz="1800" b="1">
                <a:solidFill>
                  <a:srgbClr val="C00000"/>
                </a:solidFill>
                <a:latin typeface="Arial"/>
                <a:ea typeface="Arial"/>
                <a:cs typeface="Arial"/>
                <a:sym typeface="Arial"/>
              </a:endParaRPr>
            </a:p>
          </p:txBody>
        </p:sp>
      </p:grpSp>
      <p:sp>
        <p:nvSpPr>
          <p:cNvPr id="1326" name="Google Shape;1326;gbcaee12939_6_1042"/>
          <p:cNvSpPr/>
          <p:nvPr/>
        </p:nvSpPr>
        <p:spPr>
          <a:xfrm>
            <a:off x="190499" y="3815936"/>
            <a:ext cx="8708952" cy="2205149"/>
          </a:xfrm>
          <a:prstGeom prst="rect">
            <a:avLst/>
          </a:prstGeom>
          <a:noFill/>
          <a:ln w="603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7" name="Google Shape;1327;gbcaee12939_6_1042"/>
          <p:cNvSpPr/>
          <p:nvPr/>
        </p:nvSpPr>
        <p:spPr>
          <a:xfrm>
            <a:off x="237011" y="3889127"/>
            <a:ext cx="5664713" cy="2005759"/>
          </a:xfrm>
          <a:prstGeom prst="rightArrow">
            <a:avLst>
              <a:gd name="adj1" fmla="val 50000"/>
              <a:gd name="adj2" fmla="val 50000"/>
            </a:avLst>
          </a:prstGeom>
          <a:solidFill>
            <a:schemeClr val="dk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Arial"/>
              <a:buNone/>
            </a:pPr>
            <a:endParaRPr sz="2000">
              <a:solidFill>
                <a:schemeClr val="lt1"/>
              </a:solidFill>
              <a:latin typeface="Libre Franklin Thin"/>
              <a:ea typeface="Libre Franklin Thin"/>
              <a:cs typeface="Libre Franklin Thin"/>
              <a:sym typeface="Libre Franklin Thin"/>
            </a:endParaRPr>
          </a:p>
        </p:txBody>
      </p:sp>
      <p:sp>
        <p:nvSpPr>
          <p:cNvPr id="1328" name="Google Shape;1328;gbcaee12939_6_1042"/>
          <p:cNvSpPr/>
          <p:nvPr/>
        </p:nvSpPr>
        <p:spPr>
          <a:xfrm>
            <a:off x="156800" y="4340650"/>
            <a:ext cx="29649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500">
                <a:solidFill>
                  <a:srgbClr val="FFFFFF"/>
                </a:solidFill>
                <a:latin typeface="Libre Franklin Thin"/>
                <a:ea typeface="Libre Franklin Thin"/>
                <a:cs typeface="Libre Franklin Thin"/>
                <a:sym typeface="Libre Franklin Thin"/>
              </a:rPr>
              <a:t>DO NOT</a:t>
            </a:r>
            <a:r>
              <a:rPr lang="en-US" sz="6000">
                <a:solidFill>
                  <a:srgbClr val="FFFFFF"/>
                </a:solidFill>
                <a:latin typeface="Libre Franklin Thin"/>
                <a:ea typeface="Libre Franklin Thin"/>
                <a:cs typeface="Libre Franklin Thin"/>
                <a:sym typeface="Libre Franklin Thin"/>
              </a:rPr>
              <a:t> </a:t>
            </a:r>
            <a:endParaRPr sz="4800">
              <a:solidFill>
                <a:schemeClr val="dk1"/>
              </a:solidFill>
              <a:latin typeface="Arial"/>
              <a:ea typeface="Arial"/>
              <a:cs typeface="Arial"/>
              <a:sym typeface="Arial"/>
            </a:endParaRPr>
          </a:p>
        </p:txBody>
      </p:sp>
      <p:sp>
        <p:nvSpPr>
          <p:cNvPr id="1329" name="Google Shape;1329;gbcaee12939_6_1042"/>
          <p:cNvSpPr/>
          <p:nvPr/>
        </p:nvSpPr>
        <p:spPr>
          <a:xfrm>
            <a:off x="3035868" y="4538050"/>
            <a:ext cx="29649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Libre Franklin Thin"/>
                <a:ea typeface="Libre Franklin Thin"/>
                <a:cs typeface="Libre Franklin Thin"/>
                <a:sym typeface="Libre Franklin Thin"/>
              </a:rPr>
              <a:t>Place Markings on Packages/Envelopes</a:t>
            </a:r>
            <a:endParaRPr sz="2000">
              <a:solidFill>
                <a:srgbClr val="FFFFFF"/>
              </a:solidFill>
              <a:latin typeface="Libre Franklin Thin"/>
              <a:ea typeface="Libre Franklin Thin"/>
              <a:cs typeface="Libre Franklin Thin"/>
              <a:sym typeface="Libre Franklin Thin"/>
            </a:endParaRPr>
          </a:p>
        </p:txBody>
      </p:sp>
      <p:sp>
        <p:nvSpPr>
          <p:cNvPr id="1330" name="Google Shape;1330;gbcaee12939_6_1042"/>
          <p:cNvSpPr txBox="1"/>
          <p:nvPr/>
        </p:nvSpPr>
        <p:spPr>
          <a:xfrm>
            <a:off x="190499" y="1038225"/>
            <a:ext cx="5351758" cy="1927397"/>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CUI may be shipped</a:t>
            </a:r>
            <a:endParaRPr/>
          </a:p>
          <a:p>
            <a:pPr marL="0" marR="0" lvl="0" indent="0" algn="l" rtl="0">
              <a:lnSpc>
                <a:spcPct val="95000"/>
              </a:lnSpc>
              <a:spcBef>
                <a:spcPts val="480"/>
              </a:spcBef>
              <a:spcAft>
                <a:spcPts val="0"/>
              </a:spcAft>
              <a:buClr>
                <a:schemeClr val="dk1"/>
              </a:buClr>
              <a:buSzPts val="2400"/>
              <a:buFont typeface="Noto Sans Symbols"/>
              <a:buNone/>
            </a:pPr>
            <a:endParaRPr sz="2400">
              <a:solidFill>
                <a:schemeClr val="dk1"/>
              </a:solidFill>
              <a:latin typeface="Libre Franklin"/>
              <a:ea typeface="Libre Franklin"/>
              <a:cs typeface="Libre Franklin"/>
              <a:sym typeface="Libre Franklin"/>
            </a:endParaRPr>
          </a:p>
          <a:p>
            <a:pPr marL="742950" marR="0" lvl="1" indent="-285750" algn="l" rtl="0">
              <a:spcBef>
                <a:spcPts val="300"/>
              </a:spcBef>
              <a:spcAft>
                <a:spcPts val="0"/>
              </a:spcAft>
              <a:buClr>
                <a:schemeClr val="dk1"/>
              </a:buClr>
              <a:buSzPts val="2000"/>
              <a:buFont typeface="Libre Franklin"/>
              <a:buChar char="–"/>
            </a:pPr>
            <a:r>
              <a:rPr lang="en-US" sz="2000" b="0" i="0" u="none" strike="noStrike" cap="none">
                <a:solidFill>
                  <a:schemeClr val="dk1"/>
                </a:solidFill>
                <a:latin typeface="Libre Franklin"/>
                <a:ea typeface="Libre Franklin"/>
                <a:cs typeface="Libre Franklin"/>
                <a:sym typeface="Libre Franklin"/>
              </a:rPr>
              <a:t>Best practice is to track the package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gbcaee12939_6_1060"/>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#6</a:t>
            </a:r>
            <a:endParaRPr/>
          </a:p>
        </p:txBody>
      </p:sp>
      <p:sp>
        <p:nvSpPr>
          <p:cNvPr id="1337" name="Google Shape;1337;gbcaee12939_6_1060"/>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a:p>
        </p:txBody>
      </p:sp>
      <p:sp>
        <p:nvSpPr>
          <p:cNvPr id="1338" name="Google Shape;1338;gbcaee12939_6_1060"/>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a:solidFill>
                  <a:schemeClr val="lt1"/>
                </a:solidFill>
                <a:latin typeface="Arial"/>
                <a:ea typeface="Arial"/>
                <a:cs typeface="Arial"/>
                <a:sym typeface="Arial"/>
              </a:rPr>
              <a:t>True or False:</a:t>
            </a:r>
            <a:endParaRPr/>
          </a:p>
          <a:p>
            <a:pPr marL="0" marR="0" lvl="0" indent="0" algn="ctr" rtl="0">
              <a:spcBef>
                <a:spcPts val="0"/>
              </a:spcBef>
              <a:spcAft>
                <a:spcPts val="0"/>
              </a:spcAft>
              <a:buNone/>
            </a:pPr>
            <a:endParaRPr sz="2600">
              <a:solidFill>
                <a:schemeClr val="lt1"/>
              </a:solidFill>
              <a:latin typeface="Arial"/>
              <a:ea typeface="Arial"/>
              <a:cs typeface="Arial"/>
              <a:sym typeface="Arial"/>
            </a:endParaRPr>
          </a:p>
          <a:p>
            <a:pPr marL="0" marR="0" lvl="0" indent="0" algn="ctr" rtl="0">
              <a:spcBef>
                <a:spcPts val="0"/>
              </a:spcBef>
              <a:spcAft>
                <a:spcPts val="0"/>
              </a:spcAft>
              <a:buNone/>
            </a:pPr>
            <a:r>
              <a:rPr lang="en-US" sz="2600">
                <a:solidFill>
                  <a:schemeClr val="lt1"/>
                </a:solidFill>
                <a:latin typeface="Arial"/>
                <a:ea typeface="Arial"/>
                <a:cs typeface="Arial"/>
                <a:sym typeface="Arial"/>
              </a:rPr>
              <a:t>Below is an accurate example of how to use Supplemental Administrative Markings:</a:t>
            </a:r>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r>
              <a:rPr lang="en-US" sz="3600" b="1">
                <a:solidFill>
                  <a:schemeClr val="lt1"/>
                </a:solidFill>
                <a:latin typeface="Arial"/>
                <a:ea typeface="Arial"/>
                <a:cs typeface="Arial"/>
                <a:sym typeface="Arial"/>
              </a:rPr>
              <a:t>CUI//SP-DRAFT</a:t>
            </a:r>
            <a:endParaRPr sz="3600" b="1">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gbcaee12939_6_1067"/>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b="1"/>
              <a:t>Supplemental Administrative Marking</a:t>
            </a:r>
            <a:endParaRPr b="1"/>
          </a:p>
        </p:txBody>
      </p:sp>
      <p:sp>
        <p:nvSpPr>
          <p:cNvPr id="1345" name="Google Shape;1345;gbcaee12939_6_1067"/>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53</a:t>
            </a:fld>
            <a:endParaRPr>
              <a:solidFill>
                <a:srgbClr val="FFFFFF"/>
              </a:solidFill>
            </a:endParaRPr>
          </a:p>
        </p:txBody>
      </p:sp>
      <p:grpSp>
        <p:nvGrpSpPr>
          <p:cNvPr id="1346" name="Google Shape;1346;gbcaee12939_6_1067"/>
          <p:cNvGrpSpPr/>
          <p:nvPr/>
        </p:nvGrpSpPr>
        <p:grpSpPr>
          <a:xfrm>
            <a:off x="304800" y="966158"/>
            <a:ext cx="5715000" cy="4876800"/>
            <a:chOff x="685800" y="3276600"/>
            <a:chExt cx="5715000" cy="4953000"/>
          </a:xfrm>
        </p:grpSpPr>
        <p:grpSp>
          <p:nvGrpSpPr>
            <p:cNvPr id="1347" name="Google Shape;1347;gbcaee12939_6_1067"/>
            <p:cNvGrpSpPr/>
            <p:nvPr/>
          </p:nvGrpSpPr>
          <p:grpSpPr>
            <a:xfrm>
              <a:off x="3048000" y="3276600"/>
              <a:ext cx="3352800" cy="4953000"/>
              <a:chOff x="3694176" y="4002024"/>
              <a:chExt cx="3332480" cy="4876800"/>
            </a:xfrm>
          </p:grpSpPr>
          <p:sp>
            <p:nvSpPr>
              <p:cNvPr id="1348" name="Google Shape;1348;gbcaee12939_6_1067"/>
              <p:cNvSpPr/>
              <p:nvPr/>
            </p:nvSpPr>
            <p:spPr>
              <a:xfrm>
                <a:off x="3694176" y="4002024"/>
                <a:ext cx="3332480" cy="48768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9" name="Google Shape;1349;gbcaee12939_6_1067"/>
              <p:cNvSpPr txBox="1"/>
              <p:nvPr/>
            </p:nvSpPr>
            <p:spPr>
              <a:xfrm>
                <a:off x="3791712" y="4096512"/>
                <a:ext cx="3169921" cy="46062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Department of  Good Works</a:t>
                </a:r>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                     Washington, D.C. 20006</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June 27, 2013</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MEMORANDUM FOR THE DIRECTOR</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From:  John E. Doe, Chief Division 5</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Subject:  Examples</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support the President by ensuring that the Government protects and provides proper access to information to advance the national and public interest.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000">
                    <a:solidFill>
                      <a:schemeClr val="dk1"/>
                    </a:solidFill>
                    <a:latin typeface="Times New Roman"/>
                    <a:ea typeface="Times New Roman"/>
                    <a:cs typeface="Times New Roman"/>
                    <a:sym typeface="Times New Roman"/>
                  </a:rPr>
                  <a:t>We lead efforts to standardize and assess the management of classified and controlled unclassified information through oversight, policy development, guidance, education, and reporting. </a:t>
                </a:r>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sp>
            <p:nvSpPr>
              <p:cNvPr id="1350" name="Google Shape;1350;gbcaee12939_6_1067"/>
              <p:cNvSpPr txBox="1"/>
              <p:nvPr/>
            </p:nvSpPr>
            <p:spPr>
              <a:xfrm>
                <a:off x="4424161" y="4257326"/>
                <a:ext cx="19050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2"/>
                    </a:solidFill>
                    <a:latin typeface="Times New Roman"/>
                    <a:ea typeface="Times New Roman"/>
                    <a:cs typeface="Times New Roman"/>
                    <a:sym typeface="Times New Roman"/>
                  </a:rPr>
                  <a:t>CUI</a:t>
                </a:r>
                <a:endParaRPr sz="1400" b="1">
                  <a:solidFill>
                    <a:schemeClr val="dk2"/>
                  </a:solidFill>
                  <a:latin typeface="Times New Roman"/>
                  <a:ea typeface="Times New Roman"/>
                  <a:cs typeface="Times New Roman"/>
                  <a:sym typeface="Times New Roman"/>
                </a:endParaRPr>
              </a:p>
            </p:txBody>
          </p:sp>
          <p:grpSp>
            <p:nvGrpSpPr>
              <p:cNvPr id="1351" name="Google Shape;1351;gbcaee12939_6_1067"/>
              <p:cNvGrpSpPr/>
              <p:nvPr/>
            </p:nvGrpSpPr>
            <p:grpSpPr>
              <a:xfrm>
                <a:off x="3885958" y="4376065"/>
                <a:ext cx="2988007" cy="576935"/>
                <a:chOff x="3885958" y="4376065"/>
                <a:chExt cx="2988007" cy="576935"/>
              </a:xfrm>
            </p:grpSpPr>
            <p:pic>
              <p:nvPicPr>
                <p:cNvPr id="1352" name="Google Shape;1352;gbcaee12939_6_1067" descr="scrpt_02.jpg"/>
                <p:cNvPicPr preferRelativeResize="0"/>
                <p:nvPr/>
              </p:nvPicPr>
              <p:blipFill rotWithShape="1">
                <a:blip r:embed="rId3">
                  <a:alphaModFix/>
                </a:blip>
                <a:srcRect l="58696" t="58276" r="21014" b="5861"/>
                <a:stretch/>
              </p:blipFill>
              <p:spPr>
                <a:xfrm>
                  <a:off x="3885958" y="4376065"/>
                  <a:ext cx="562707" cy="489857"/>
                </a:xfrm>
                <a:prstGeom prst="rect">
                  <a:avLst/>
                </a:prstGeom>
                <a:noFill/>
                <a:ln>
                  <a:noFill/>
                </a:ln>
              </p:spPr>
            </p:pic>
            <p:cxnSp>
              <p:nvCxnSpPr>
                <p:cNvPr id="1353" name="Google Shape;1353;gbcaee12939_6_1067"/>
                <p:cNvCxnSpPr/>
                <p:nvPr/>
              </p:nvCxnSpPr>
              <p:spPr>
                <a:xfrm>
                  <a:off x="3947885" y="4953000"/>
                  <a:ext cx="2926080" cy="0"/>
                </a:xfrm>
                <a:prstGeom prst="straightConnector1">
                  <a:avLst/>
                </a:prstGeom>
                <a:noFill/>
                <a:ln w="9525" cap="flat" cmpd="sng">
                  <a:solidFill>
                    <a:schemeClr val="dk1"/>
                  </a:solidFill>
                  <a:prstDash val="solid"/>
                  <a:round/>
                  <a:headEnd type="none" w="sm" len="sm"/>
                  <a:tailEnd type="none" w="sm" len="sm"/>
                </a:ln>
              </p:spPr>
            </p:cxnSp>
          </p:grpSp>
        </p:grpSp>
        <p:sp>
          <p:nvSpPr>
            <p:cNvPr id="1354" name="Google Shape;1354;gbcaee12939_6_1067"/>
            <p:cNvSpPr txBox="1"/>
            <p:nvPr/>
          </p:nvSpPr>
          <p:spPr>
            <a:xfrm rot="-3081860">
              <a:off x="3407919" y="5413515"/>
              <a:ext cx="258656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C00000"/>
                  </a:solidFill>
                  <a:latin typeface="Times New Roman"/>
                  <a:ea typeface="Times New Roman"/>
                  <a:cs typeface="Times New Roman"/>
                  <a:sym typeface="Times New Roman"/>
                </a:rPr>
                <a:t>DRAFT</a:t>
              </a:r>
              <a:endParaRPr sz="4400" b="1">
                <a:solidFill>
                  <a:srgbClr val="C00000"/>
                </a:solidFill>
                <a:latin typeface="Times New Roman"/>
                <a:ea typeface="Times New Roman"/>
                <a:cs typeface="Times New Roman"/>
                <a:sym typeface="Times New Roman"/>
              </a:endParaRPr>
            </a:p>
          </p:txBody>
        </p:sp>
        <p:sp>
          <p:nvSpPr>
            <p:cNvPr id="1355" name="Google Shape;1355;gbcaee12939_6_1067"/>
            <p:cNvSpPr txBox="1"/>
            <p:nvPr/>
          </p:nvSpPr>
          <p:spPr>
            <a:xfrm>
              <a:off x="1295400" y="5943602"/>
              <a:ext cx="1143000" cy="83099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CUI Banner</a:t>
              </a:r>
              <a:endParaRPr/>
            </a:p>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Marking</a:t>
              </a:r>
              <a:endParaRPr sz="1600" b="1">
                <a:solidFill>
                  <a:schemeClr val="dk1"/>
                </a:solidFill>
                <a:latin typeface="Times New Roman"/>
                <a:ea typeface="Times New Roman"/>
                <a:cs typeface="Times New Roman"/>
                <a:sym typeface="Times New Roman"/>
              </a:endParaRPr>
            </a:p>
          </p:txBody>
        </p:sp>
        <p:cxnSp>
          <p:nvCxnSpPr>
            <p:cNvPr id="1356" name="Google Shape;1356;gbcaee12939_6_1067"/>
            <p:cNvCxnSpPr/>
            <p:nvPr/>
          </p:nvCxnSpPr>
          <p:spPr>
            <a:xfrm rot="10800000" flipH="1">
              <a:off x="2433602" y="6649999"/>
              <a:ext cx="1452598" cy="1113492"/>
            </a:xfrm>
            <a:prstGeom prst="straightConnector1">
              <a:avLst/>
            </a:prstGeom>
            <a:noFill/>
            <a:ln w="31750" cap="flat" cmpd="sng">
              <a:solidFill>
                <a:srgbClr val="C00000"/>
              </a:solidFill>
              <a:prstDash val="solid"/>
              <a:round/>
              <a:headEnd type="none" w="sm" len="sm"/>
              <a:tailEnd type="stealth" w="med" len="med"/>
            </a:ln>
          </p:spPr>
        </p:cxnSp>
        <p:sp>
          <p:nvSpPr>
            <p:cNvPr id="1357" name="Google Shape;1357;gbcaee12939_6_1067"/>
            <p:cNvSpPr txBox="1"/>
            <p:nvPr/>
          </p:nvSpPr>
          <p:spPr>
            <a:xfrm>
              <a:off x="685800" y="7620002"/>
              <a:ext cx="1524000" cy="584775"/>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Times New Roman"/>
                  <a:ea typeface="Times New Roman"/>
                  <a:cs typeface="Times New Roman"/>
                  <a:sym typeface="Times New Roman"/>
                </a:rPr>
                <a:t>Administrative Indicator</a:t>
              </a:r>
              <a:endParaRPr sz="1600" b="1">
                <a:solidFill>
                  <a:schemeClr val="dk1"/>
                </a:solidFill>
                <a:latin typeface="Times New Roman"/>
                <a:ea typeface="Times New Roman"/>
                <a:cs typeface="Times New Roman"/>
                <a:sym typeface="Times New Roman"/>
              </a:endParaRPr>
            </a:p>
          </p:txBody>
        </p:sp>
        <p:cxnSp>
          <p:nvCxnSpPr>
            <p:cNvPr id="1358" name="Google Shape;1358;gbcaee12939_6_1067"/>
            <p:cNvCxnSpPr>
              <a:stCxn id="1355" idx="3"/>
            </p:cNvCxnSpPr>
            <p:nvPr/>
          </p:nvCxnSpPr>
          <p:spPr>
            <a:xfrm rot="10800000" flipH="1">
              <a:off x="2438400" y="3832800"/>
              <a:ext cx="2057400" cy="2526300"/>
            </a:xfrm>
            <a:prstGeom prst="straightConnector1">
              <a:avLst/>
            </a:prstGeom>
            <a:noFill/>
            <a:ln w="31750" cap="flat" cmpd="sng">
              <a:solidFill>
                <a:srgbClr val="C00000"/>
              </a:solidFill>
              <a:prstDash val="solid"/>
              <a:round/>
              <a:headEnd type="none" w="sm" len="sm"/>
              <a:tailEnd type="stealth" w="med" len="med"/>
            </a:ln>
          </p:spPr>
        </p:cxnSp>
      </p:grpSp>
      <p:sp>
        <p:nvSpPr>
          <p:cNvPr id="1359" name="Google Shape;1359;gbcaee12939_6_1067"/>
          <p:cNvSpPr txBox="1">
            <a:spLocks noGrp="1"/>
          </p:cNvSpPr>
          <p:nvPr>
            <p:ph type="body" idx="1"/>
          </p:nvPr>
        </p:nvSpPr>
        <p:spPr>
          <a:xfrm>
            <a:off x="5720577" y="813758"/>
            <a:ext cx="3423424" cy="5181600"/>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Font typeface="Noto Sans Symbols"/>
              <a:buChar char="▪"/>
            </a:pPr>
            <a:r>
              <a:rPr lang="en-US"/>
              <a:t>Supplemental Agency Markings can be used to denote non-final status of a document</a:t>
            </a:r>
            <a:endParaRPr/>
          </a:p>
          <a:p>
            <a:pPr marL="742950" lvl="1" indent="-285750" algn="l" rtl="0">
              <a:spcBef>
                <a:spcPts val="300"/>
              </a:spcBef>
              <a:spcAft>
                <a:spcPts val="0"/>
              </a:spcAft>
              <a:buClr>
                <a:schemeClr val="dk1"/>
              </a:buClr>
              <a:buSzPts val="2400"/>
              <a:buFont typeface="Noto Sans Symbols"/>
              <a:buChar char="▪"/>
            </a:pPr>
            <a:r>
              <a:rPr lang="en-US"/>
              <a:t>Cannot be used to control CUI and cannot be commingled into the CUI Banner Marking</a:t>
            </a:r>
            <a:endParaRPr/>
          </a:p>
          <a:p>
            <a:pPr marL="742950" lvl="1" indent="-133350" algn="l" rtl="0">
              <a:spcBef>
                <a:spcPts val="300"/>
              </a:spcBef>
              <a:spcAft>
                <a:spcPts val="0"/>
              </a:spcAft>
              <a:buClr>
                <a:schemeClr val="dk1"/>
              </a:buClr>
              <a:buSzPts val="2400"/>
              <a:buFont typeface="Noto Sans Symbols"/>
              <a:buNone/>
            </a:pPr>
            <a:endParaRPr/>
          </a:p>
        </p:txBody>
      </p:sp>
      <p:sp>
        <p:nvSpPr>
          <p:cNvPr id="1360" name="Google Shape;1360;gbcaee12939_6_1067"/>
          <p:cNvSpPr txBox="1"/>
          <p:nvPr/>
        </p:nvSpPr>
        <p:spPr>
          <a:xfrm>
            <a:off x="152400" y="966158"/>
            <a:ext cx="22098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Answer:</a:t>
            </a:r>
            <a:endParaRPr/>
          </a:p>
          <a:p>
            <a:pPr marL="0" marR="0" lvl="0" indent="0" algn="l" rtl="0">
              <a:spcBef>
                <a:spcPts val="0"/>
              </a:spcBef>
              <a:spcAft>
                <a:spcPts val="0"/>
              </a:spcAft>
              <a:buNone/>
            </a:pPr>
            <a:r>
              <a:rPr lang="en-US" sz="3200">
                <a:solidFill>
                  <a:schemeClr val="dk1"/>
                </a:solidFill>
                <a:latin typeface="Arial"/>
                <a:ea typeface="Arial"/>
                <a:cs typeface="Arial"/>
                <a:sym typeface="Arial"/>
              </a:rPr>
              <a:t>FALSE</a:t>
            </a:r>
            <a:endParaRPr sz="32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gbcaee12939_6_1088"/>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QUESTION #7</a:t>
            </a:r>
            <a:endParaRPr/>
          </a:p>
        </p:txBody>
      </p:sp>
      <p:sp>
        <p:nvSpPr>
          <p:cNvPr id="1367" name="Google Shape;1367;gbcaee12939_6_1088"/>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54</a:t>
            </a:fld>
            <a:endParaRPr/>
          </a:p>
        </p:txBody>
      </p:sp>
      <p:sp>
        <p:nvSpPr>
          <p:cNvPr id="1368" name="Google Shape;1368;gbcaee12939_6_1088"/>
          <p:cNvSpPr/>
          <p:nvPr/>
        </p:nvSpPr>
        <p:spPr>
          <a:xfrm>
            <a:off x="609600" y="1295400"/>
            <a:ext cx="8001000" cy="4038600"/>
          </a:xfrm>
          <a:prstGeom prst="ellipse">
            <a:avLst/>
          </a:prstGeom>
          <a:solidFill>
            <a:schemeClr val="accent1"/>
          </a:solidFill>
          <a:ln w="25400" cap="flat" cmpd="sng">
            <a:solidFill>
              <a:srgbClr val="006F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Yes or No:</a:t>
            </a:r>
            <a:endParaRPr/>
          </a:p>
          <a:p>
            <a:pPr marL="0" marR="0" lvl="0" indent="0" algn="ctr" rtl="0">
              <a:spcBef>
                <a:spcPts val="0"/>
              </a:spcBef>
              <a:spcAft>
                <a:spcPts val="0"/>
              </a:spcAft>
              <a:buNone/>
            </a:pPr>
            <a:endParaRPr sz="3200">
              <a:solidFill>
                <a:schemeClr val="lt1"/>
              </a:solidFill>
              <a:latin typeface="Arial"/>
              <a:ea typeface="Arial"/>
              <a:cs typeface="Arial"/>
              <a:sym typeface="Arial"/>
            </a:endParaRPr>
          </a:p>
          <a:p>
            <a:pPr marL="0" marR="0" lvl="0" indent="0" algn="ctr" rtl="0">
              <a:spcBef>
                <a:spcPts val="0"/>
              </a:spcBef>
              <a:spcAft>
                <a:spcPts val="0"/>
              </a:spcAft>
              <a:buNone/>
            </a:pPr>
            <a:r>
              <a:rPr lang="en-US" sz="3200">
                <a:solidFill>
                  <a:schemeClr val="lt1"/>
                </a:solidFill>
                <a:latin typeface="Arial"/>
                <a:ea typeface="Arial"/>
                <a:cs typeface="Arial"/>
                <a:sym typeface="Arial"/>
              </a:rPr>
              <a:t>Can you use the CUI Coversheet in lieu of marking a document?</a:t>
            </a:r>
            <a:endParaRPr sz="3600" b="1">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gbcaee12939_6_109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Answer: YES     Coversheet</a:t>
            </a:r>
            <a:endParaRPr/>
          </a:p>
        </p:txBody>
      </p:sp>
      <p:sp>
        <p:nvSpPr>
          <p:cNvPr id="1375" name="Google Shape;1375;gbcaee12939_6_109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55</a:t>
            </a:fld>
            <a:endParaRPr/>
          </a:p>
        </p:txBody>
      </p:sp>
      <p:sp>
        <p:nvSpPr>
          <p:cNvPr id="1376" name="Google Shape;1376;gbcaee12939_6_1095"/>
          <p:cNvSpPr txBox="1"/>
          <p:nvPr/>
        </p:nvSpPr>
        <p:spPr>
          <a:xfrm>
            <a:off x="203649" y="4977600"/>
            <a:ext cx="8813801" cy="1050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5000"/>
              </a:lnSpc>
              <a:spcBef>
                <a:spcPts val="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Coversheets are optional, and can replace Banner Markings</a:t>
            </a:r>
            <a:endParaRPr/>
          </a:p>
          <a:p>
            <a:pPr marL="342900" marR="0" lvl="0" indent="-342900" algn="l" rtl="0">
              <a:lnSpc>
                <a:spcPct val="95000"/>
              </a:lnSpc>
              <a:spcBef>
                <a:spcPts val="32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It can also include categories/dissemination controls or list/originator designation</a:t>
            </a:r>
            <a:endParaRPr/>
          </a:p>
          <a:p>
            <a:pPr marL="342900" marR="0" lvl="0" indent="-342900" algn="l" rtl="0">
              <a:lnSpc>
                <a:spcPct val="95000"/>
              </a:lnSpc>
              <a:spcBef>
                <a:spcPts val="320"/>
              </a:spcBef>
              <a:spcAft>
                <a:spcPts val="0"/>
              </a:spcAft>
              <a:buClr>
                <a:srgbClr val="1D528D"/>
              </a:buClr>
              <a:buSzPts val="1600"/>
              <a:buFont typeface="Noto Sans Symbols"/>
              <a:buChar char="▪"/>
            </a:pPr>
            <a:r>
              <a:rPr lang="en-US" sz="1600">
                <a:solidFill>
                  <a:srgbClr val="1D528D"/>
                </a:solidFill>
                <a:latin typeface="Libre Franklin"/>
                <a:ea typeface="Libre Franklin"/>
                <a:cs typeface="Libre Franklin"/>
                <a:sym typeface="Libre Franklin"/>
              </a:rPr>
              <a:t>Download from the CUI Registry at: www.archives.gov/cui/additional-tools</a:t>
            </a:r>
            <a:endParaRPr/>
          </a:p>
        </p:txBody>
      </p:sp>
      <p:sp>
        <p:nvSpPr>
          <p:cNvPr id="1377" name="Google Shape;1377;gbcaee12939_6_1095"/>
          <p:cNvSpPr txBox="1"/>
          <p:nvPr/>
        </p:nvSpPr>
        <p:spPr>
          <a:xfrm>
            <a:off x="3047803" y="4366052"/>
            <a:ext cx="313800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dk1"/>
                </a:solidFill>
                <a:latin typeface="Libre Franklin"/>
                <a:ea typeface="Libre Franklin"/>
                <a:cs typeface="Libre Franklin"/>
                <a:sym typeface="Libre Franklin"/>
              </a:rPr>
              <a:t>Standard Form 901:</a:t>
            </a:r>
            <a:endParaRPr/>
          </a:p>
          <a:p>
            <a:pPr marL="0" marR="0" lvl="0" indent="0" algn="ctr" rtl="0">
              <a:spcBef>
                <a:spcPts val="0"/>
              </a:spcBef>
              <a:spcAft>
                <a:spcPts val="0"/>
              </a:spcAft>
              <a:buNone/>
            </a:pPr>
            <a:r>
              <a:rPr lang="en-US" sz="1600">
                <a:solidFill>
                  <a:schemeClr val="dk1"/>
                </a:solidFill>
                <a:latin typeface="Libre Franklin"/>
                <a:ea typeface="Libre Franklin"/>
                <a:cs typeface="Libre Franklin"/>
                <a:sym typeface="Libre Franklin"/>
              </a:rPr>
              <a:t>Detailed Coversheet</a:t>
            </a:r>
            <a:endParaRPr sz="1600">
              <a:solidFill>
                <a:schemeClr val="dk1"/>
              </a:solidFill>
              <a:latin typeface="Libre Franklin"/>
              <a:ea typeface="Libre Franklin"/>
              <a:cs typeface="Libre Franklin"/>
              <a:sym typeface="Libre Franklin"/>
            </a:endParaRPr>
          </a:p>
        </p:txBody>
      </p:sp>
      <p:pic>
        <p:nvPicPr>
          <p:cNvPr id="1378" name="Google Shape;1378;gbcaee12939_6_1095"/>
          <p:cNvPicPr preferRelativeResize="0"/>
          <p:nvPr/>
        </p:nvPicPr>
        <p:blipFill rotWithShape="1">
          <a:blip r:embed="rId3">
            <a:alphaModFix/>
          </a:blip>
          <a:srcRect/>
          <a:stretch/>
        </p:blipFill>
        <p:spPr>
          <a:xfrm>
            <a:off x="3217985" y="835268"/>
            <a:ext cx="2785131" cy="358999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gbcaee12939_6_1104"/>
          <p:cNvSpPr/>
          <p:nvPr/>
        </p:nvSpPr>
        <p:spPr>
          <a:xfrm>
            <a:off x="2133600" y="685800"/>
            <a:ext cx="4876800"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Information Security Oversight Office</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Attn: CUI Program</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National Archives and Records Administration</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700 Pennsylvania Avenue, N.W., Room 100</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Washington, DC 20408-0001</a:t>
            </a:r>
            <a:endParaRPr/>
          </a:p>
        </p:txBody>
      </p:sp>
      <p:sp>
        <p:nvSpPr>
          <p:cNvPr id="1385" name="Google Shape;1385;gbcaee12939_6_1104"/>
          <p:cNvSpPr/>
          <p:nvPr/>
        </p:nvSpPr>
        <p:spPr>
          <a:xfrm>
            <a:off x="2286000" y="4876803"/>
            <a:ext cx="45720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CUI@NARA.GOV</a:t>
            </a: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bcaee12939_6_47"/>
          <p:cNvSpPr txBox="1">
            <a:spLocks noGrp="1"/>
          </p:cNvSpPr>
          <p:nvPr>
            <p:ph type="title"/>
          </p:nvPr>
        </p:nvSpPr>
        <p:spPr>
          <a:xfrm>
            <a:off x="0" y="-11112"/>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sz="3600"/>
              <a:t>CUI includes, but is not limited to:</a:t>
            </a:r>
            <a:endParaRPr/>
          </a:p>
        </p:txBody>
      </p:sp>
      <p:sp>
        <p:nvSpPr>
          <p:cNvPr id="237" name="Google Shape;237;gbcaee12939_6_47"/>
          <p:cNvSpPr txBox="1">
            <a:spLocks noGrp="1"/>
          </p:cNvSpPr>
          <p:nvPr>
            <p:ph type="sldNum" idx="12"/>
          </p:nvPr>
        </p:nvSpPr>
        <p:spPr>
          <a:xfrm>
            <a:off x="6870700" y="6381751"/>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6</a:t>
            </a:fld>
            <a:endParaRPr>
              <a:solidFill>
                <a:srgbClr val="FFFFFF"/>
              </a:solidFill>
            </a:endParaRPr>
          </a:p>
        </p:txBody>
      </p:sp>
      <p:pic>
        <p:nvPicPr>
          <p:cNvPr id="238" name="Google Shape;238;gbcaee12939_6_47"/>
          <p:cNvPicPr preferRelativeResize="0"/>
          <p:nvPr/>
        </p:nvPicPr>
        <p:blipFill rotWithShape="1">
          <a:blip r:embed="rId3">
            <a:alphaModFix/>
          </a:blip>
          <a:srcRect/>
          <a:stretch/>
        </p:blipFill>
        <p:spPr>
          <a:xfrm>
            <a:off x="531619" y="2357318"/>
            <a:ext cx="8080761" cy="3736930"/>
          </a:xfrm>
          <a:prstGeom prst="rect">
            <a:avLst/>
          </a:prstGeom>
          <a:noFill/>
          <a:ln>
            <a:noFill/>
          </a:ln>
        </p:spPr>
      </p:pic>
      <p:sp>
        <p:nvSpPr>
          <p:cNvPr id="239" name="Google Shape;239;gbcaee12939_6_47"/>
          <p:cNvSpPr/>
          <p:nvPr/>
        </p:nvSpPr>
        <p:spPr>
          <a:xfrm>
            <a:off x="188596" y="695325"/>
            <a:ext cx="8200030" cy="1631216"/>
          </a:xfrm>
          <a:prstGeom prst="rect">
            <a:avLst/>
          </a:prstGeom>
          <a:noFill/>
          <a:ln>
            <a:noFill/>
          </a:ln>
        </p:spPr>
        <p:txBody>
          <a:bodyPr spcFirstLastPara="1" wrap="square" lIns="91425" tIns="45700" rIns="91425" bIns="45700" anchor="t" anchorCtr="0">
            <a:noAutofit/>
          </a:bodyPr>
          <a:lstStyle/>
          <a:p>
            <a:pPr marL="742950" marR="0" lvl="1" indent="-285750" algn="l" rtl="0">
              <a:spcBef>
                <a:spcPts val="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Privacy (including Health)</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Tax</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Law Enforcement</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Critical Infrastructure</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Export Control</a:t>
            </a:r>
            <a:endParaRPr/>
          </a:p>
        </p:txBody>
      </p:sp>
      <p:sp>
        <p:nvSpPr>
          <p:cNvPr id="240" name="Google Shape;240;gbcaee12939_6_47"/>
          <p:cNvSpPr/>
          <p:nvPr/>
        </p:nvSpPr>
        <p:spPr>
          <a:xfrm>
            <a:off x="4432300" y="664548"/>
            <a:ext cx="4572000" cy="1692771"/>
          </a:xfrm>
          <a:prstGeom prst="rect">
            <a:avLst/>
          </a:prstGeom>
          <a:noFill/>
          <a:ln>
            <a:noFill/>
          </a:ln>
        </p:spPr>
        <p:txBody>
          <a:bodyPr spcFirstLastPara="1" wrap="square" lIns="91425" tIns="45700" rIns="91425" bIns="45700" anchor="t" anchorCtr="0">
            <a:noAutofit/>
          </a:bodyPr>
          <a:lstStyle/>
          <a:p>
            <a:pPr marL="742950" marR="0" lvl="1" indent="-285750" algn="l" rtl="0">
              <a:spcBef>
                <a:spcPts val="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Financial</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Intelligence </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Privilege</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Unclassified Nuclear</a:t>
            </a:r>
            <a:endParaRPr/>
          </a:p>
          <a:p>
            <a:pPr marL="742950" marR="0" lvl="1" indent="-285750" algn="l" rtl="0">
              <a:spcBef>
                <a:spcPts val="300"/>
              </a:spcBef>
              <a:spcAft>
                <a:spcPts val="0"/>
              </a:spcAft>
              <a:buClr>
                <a:srgbClr val="1D528D"/>
              </a:buClr>
              <a:buSzPts val="1800"/>
              <a:buFont typeface="Libre Franklin Thin"/>
              <a:buChar char="–"/>
            </a:pPr>
            <a:r>
              <a:rPr lang="en-US" sz="1800" b="0" i="0" u="none" strike="noStrike" cap="none">
                <a:solidFill>
                  <a:srgbClr val="1D528D"/>
                </a:solidFill>
                <a:latin typeface="Libre Franklin Thin"/>
                <a:ea typeface="Libre Franklin Thin"/>
                <a:cs typeface="Libre Franklin Thin"/>
                <a:sym typeface="Libre Franklin Thin"/>
              </a:rPr>
              <a:t>Procurement and Acquisition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bcaee12939_6_56"/>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Legacy Information and Markings</a:t>
            </a:r>
            <a:endParaRPr/>
          </a:p>
        </p:txBody>
      </p:sp>
      <p:sp>
        <p:nvSpPr>
          <p:cNvPr id="247" name="Google Shape;247;gbcaee12939_6_56"/>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7</a:t>
            </a:fld>
            <a:endParaRPr>
              <a:solidFill>
                <a:srgbClr val="FFFFFF"/>
              </a:solidFill>
            </a:endParaRPr>
          </a:p>
        </p:txBody>
      </p:sp>
      <p:sp>
        <p:nvSpPr>
          <p:cNvPr id="248" name="Google Shape;248;gbcaee12939_6_56"/>
          <p:cNvSpPr txBox="1"/>
          <p:nvPr/>
        </p:nvSpPr>
        <p:spPr>
          <a:xfrm>
            <a:off x="3512140" y="2050652"/>
            <a:ext cx="2377946" cy="1754326"/>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C00000"/>
                </a:solidFill>
                <a:latin typeface="Times New Roman"/>
                <a:ea typeface="Times New Roman"/>
                <a:cs typeface="Times New Roman"/>
                <a:sym typeface="Times New Roman"/>
              </a:rPr>
              <a:t>All legacy information is not automatically CUI. </a:t>
            </a:r>
            <a:r>
              <a:rPr lang="en-US" sz="1800" b="1">
                <a:solidFill>
                  <a:srgbClr val="000000"/>
                </a:solidFill>
                <a:latin typeface="Times New Roman"/>
                <a:ea typeface="Times New Roman"/>
                <a:cs typeface="Times New Roman"/>
                <a:sym typeface="Times New Roman"/>
              </a:rPr>
              <a:t>Agencies must determine what legacy information qualifies as CUI</a:t>
            </a:r>
            <a:endParaRPr/>
          </a:p>
        </p:txBody>
      </p:sp>
      <p:pic>
        <p:nvPicPr>
          <p:cNvPr id="249" name="Google Shape;249;gbcaee12939_6_56" descr="C:\Users\esmith\AppData\Local\Microsoft\Windows\Temporary Internet Files\Content.Outlook\4KZZ3KAQ\NARA_cui_ppr_stacks_v2 (2).png"/>
          <p:cNvPicPr preferRelativeResize="0"/>
          <p:nvPr/>
        </p:nvPicPr>
        <p:blipFill rotWithShape="1">
          <a:blip r:embed="rId3">
            <a:alphaModFix/>
          </a:blip>
          <a:srcRect l="46935"/>
          <a:stretch/>
        </p:blipFill>
        <p:spPr>
          <a:xfrm>
            <a:off x="0" y="779113"/>
            <a:ext cx="3127394" cy="4995643"/>
          </a:xfrm>
          <a:prstGeom prst="rect">
            <a:avLst/>
          </a:prstGeom>
          <a:noFill/>
          <a:ln>
            <a:noFill/>
          </a:ln>
        </p:spPr>
      </p:pic>
      <p:pic>
        <p:nvPicPr>
          <p:cNvPr id="250" name="Google Shape;250;gbcaee12939_6_56"/>
          <p:cNvPicPr preferRelativeResize="0"/>
          <p:nvPr/>
        </p:nvPicPr>
        <p:blipFill rotWithShape="1">
          <a:blip r:embed="rId4">
            <a:alphaModFix/>
          </a:blip>
          <a:srcRect l="5971" t="541" r="10162" b="15494"/>
          <a:stretch/>
        </p:blipFill>
        <p:spPr>
          <a:xfrm>
            <a:off x="6274832" y="1419496"/>
            <a:ext cx="2627665" cy="340136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bcaee12939_6_65"/>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Waivers For Legacy Information</a:t>
            </a:r>
            <a:endParaRPr/>
          </a:p>
        </p:txBody>
      </p:sp>
      <p:sp>
        <p:nvSpPr>
          <p:cNvPr id="257" name="Google Shape;257;gbcaee12939_6_65"/>
          <p:cNvSpPr txBox="1">
            <a:spLocks noGrp="1"/>
          </p:cNvSpPr>
          <p:nvPr>
            <p:ph type="body" idx="1"/>
          </p:nvPr>
        </p:nvSpPr>
        <p:spPr>
          <a:xfrm>
            <a:off x="212725" y="1066800"/>
            <a:ext cx="8791575" cy="5143501"/>
          </a:xfrm>
          <a:prstGeom prst="rect">
            <a:avLst/>
          </a:prstGeom>
          <a:noFill/>
          <a:ln>
            <a:noFill/>
          </a:ln>
        </p:spPr>
        <p:txBody>
          <a:bodyPr spcFirstLastPara="1" wrap="square" lIns="91425" tIns="45700" rIns="91425" bIns="45700" anchor="t" anchorCtr="0">
            <a:noAutofit/>
          </a:bodyPr>
          <a:lstStyle/>
          <a:p>
            <a:pPr marL="342900" lvl="0" indent="-342900" algn="l" rtl="0">
              <a:lnSpc>
                <a:spcPct val="95000"/>
              </a:lnSpc>
              <a:spcBef>
                <a:spcPts val="0"/>
              </a:spcBef>
              <a:spcAft>
                <a:spcPts val="0"/>
              </a:spcAft>
              <a:buClr>
                <a:schemeClr val="dk1"/>
              </a:buClr>
              <a:buSzPts val="2800"/>
              <a:buChar char="▪"/>
            </a:pPr>
            <a:r>
              <a:rPr lang="en-US"/>
              <a:t>It is information marked </a:t>
            </a:r>
            <a:r>
              <a:rPr lang="en-US" b="1"/>
              <a:t>prior</a:t>
            </a:r>
            <a:r>
              <a:rPr lang="en-US"/>
              <a:t> to the CUI program</a:t>
            </a:r>
            <a:endParaRPr/>
          </a:p>
          <a:p>
            <a:pPr marL="342900" lvl="0" indent="-342900" algn="l" rtl="0">
              <a:lnSpc>
                <a:spcPct val="95000"/>
              </a:lnSpc>
              <a:spcBef>
                <a:spcPts val="560"/>
              </a:spcBef>
              <a:spcAft>
                <a:spcPts val="0"/>
              </a:spcAft>
              <a:buClr>
                <a:schemeClr val="dk1"/>
              </a:buClr>
              <a:buSzPts val="2800"/>
              <a:buChar char="▪"/>
            </a:pPr>
            <a:r>
              <a:rPr lang="en-US"/>
              <a:t>Many agencies are pursuing a Legacy information waiver</a:t>
            </a:r>
            <a:endParaRPr/>
          </a:p>
          <a:p>
            <a:pPr marL="342900" lvl="0" indent="-342900" algn="l" rtl="0">
              <a:lnSpc>
                <a:spcPct val="95000"/>
              </a:lnSpc>
              <a:spcBef>
                <a:spcPts val="560"/>
              </a:spcBef>
              <a:spcAft>
                <a:spcPts val="0"/>
              </a:spcAft>
              <a:buClr>
                <a:schemeClr val="dk1"/>
              </a:buClr>
              <a:buSzPts val="2800"/>
              <a:buChar char="▪"/>
            </a:pPr>
            <a:r>
              <a:rPr lang="en-US"/>
              <a:t>Waiver states: you do not have to remark the information unless you reuse or transmit it outside of the agency</a:t>
            </a:r>
            <a:endParaRPr/>
          </a:p>
          <a:p>
            <a:pPr marL="742950" lvl="1" indent="-285750" algn="l" rtl="0">
              <a:spcBef>
                <a:spcPts val="300"/>
              </a:spcBef>
              <a:spcAft>
                <a:spcPts val="0"/>
              </a:spcAft>
              <a:buClr>
                <a:schemeClr val="dk1"/>
              </a:buClr>
              <a:buSzPts val="2400"/>
              <a:buFont typeface="Libre Franklin Thin"/>
              <a:buChar char="–"/>
            </a:pPr>
            <a:r>
              <a:rPr lang="en-US"/>
              <a:t>Consult your Agency policy</a:t>
            </a:r>
            <a:endParaRPr/>
          </a:p>
          <a:p>
            <a:pPr marL="342900" lvl="0" indent="-342900" algn="l" rtl="0">
              <a:lnSpc>
                <a:spcPct val="95000"/>
              </a:lnSpc>
              <a:spcBef>
                <a:spcPts val="560"/>
              </a:spcBef>
              <a:spcAft>
                <a:spcPts val="0"/>
              </a:spcAft>
              <a:buClr>
                <a:schemeClr val="dk1"/>
              </a:buClr>
              <a:buSzPts val="2800"/>
              <a:buChar char="▪"/>
            </a:pPr>
            <a:r>
              <a:rPr lang="en-US"/>
              <a:t>When transmitting or transferring legacy information, the marking/identification requirement can be satisfied by using a cover sheet/transmittal document or an indicator in an email </a:t>
            </a:r>
            <a:endParaRPr/>
          </a:p>
        </p:txBody>
      </p:sp>
      <p:sp>
        <p:nvSpPr>
          <p:cNvPr id="258" name="Google Shape;258;gbcaee12939_6_65"/>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rPr>
              <a:t>8</a:t>
            </a:fld>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bcaee12939_6_72"/>
          <p:cNvSpPr txBox="1">
            <a:spLocks noGrp="1"/>
          </p:cNvSpPr>
          <p:nvPr>
            <p:ph type="title"/>
          </p:nvPr>
        </p:nvSpPr>
        <p:spPr>
          <a:xfrm>
            <a:off x="0" y="-11107"/>
            <a:ext cx="9144000" cy="70643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a:t>CUI Basic and CUI Specified</a:t>
            </a:r>
            <a:endParaRPr/>
          </a:p>
        </p:txBody>
      </p:sp>
      <p:sp>
        <p:nvSpPr>
          <p:cNvPr id="265" name="Google Shape;265;gbcaee12939_6_72"/>
          <p:cNvSpPr txBox="1">
            <a:spLocks noGrp="1"/>
          </p:cNvSpPr>
          <p:nvPr>
            <p:ph type="sldNum" idx="12"/>
          </p:nvPr>
        </p:nvSpPr>
        <p:spPr>
          <a:xfrm>
            <a:off x="6870700" y="6381758"/>
            <a:ext cx="2133600" cy="2444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a:t>
            </a:fld>
            <a:endParaRPr/>
          </a:p>
        </p:txBody>
      </p:sp>
      <p:pic>
        <p:nvPicPr>
          <p:cNvPr id="266" name="Google Shape;266;gbcaee12939_6_72"/>
          <p:cNvPicPr preferRelativeResize="0"/>
          <p:nvPr/>
        </p:nvPicPr>
        <p:blipFill rotWithShape="1">
          <a:blip r:embed="rId3">
            <a:alphaModFix/>
          </a:blip>
          <a:srcRect/>
          <a:stretch/>
        </p:blipFill>
        <p:spPr>
          <a:xfrm>
            <a:off x="685800" y="3352800"/>
            <a:ext cx="2505673" cy="2481287"/>
          </a:xfrm>
          <a:prstGeom prst="rect">
            <a:avLst/>
          </a:prstGeom>
          <a:noFill/>
          <a:ln>
            <a:noFill/>
          </a:ln>
        </p:spPr>
      </p:pic>
      <p:pic>
        <p:nvPicPr>
          <p:cNvPr id="267" name="Google Shape;267;gbcaee12939_6_72"/>
          <p:cNvPicPr preferRelativeResize="0"/>
          <p:nvPr/>
        </p:nvPicPr>
        <p:blipFill rotWithShape="1">
          <a:blip r:embed="rId4">
            <a:alphaModFix/>
          </a:blip>
          <a:srcRect/>
          <a:stretch/>
        </p:blipFill>
        <p:spPr>
          <a:xfrm>
            <a:off x="685800" y="786469"/>
            <a:ext cx="2493480" cy="2475191"/>
          </a:xfrm>
          <a:prstGeom prst="rect">
            <a:avLst/>
          </a:prstGeom>
          <a:noFill/>
          <a:ln>
            <a:noFill/>
          </a:ln>
        </p:spPr>
      </p:pic>
      <p:pic>
        <p:nvPicPr>
          <p:cNvPr id="268" name="Google Shape;268;gbcaee12939_6_72"/>
          <p:cNvPicPr preferRelativeResize="0"/>
          <p:nvPr/>
        </p:nvPicPr>
        <p:blipFill rotWithShape="1">
          <a:blip r:embed="rId5">
            <a:alphaModFix/>
          </a:blip>
          <a:srcRect/>
          <a:stretch/>
        </p:blipFill>
        <p:spPr>
          <a:xfrm>
            <a:off x="3657600" y="3651529"/>
            <a:ext cx="5133277" cy="1883827"/>
          </a:xfrm>
          <a:prstGeom prst="rect">
            <a:avLst/>
          </a:prstGeom>
          <a:noFill/>
          <a:ln>
            <a:noFill/>
          </a:ln>
        </p:spPr>
      </p:pic>
      <p:pic>
        <p:nvPicPr>
          <p:cNvPr id="269" name="Google Shape;269;gbcaee12939_6_72"/>
          <p:cNvPicPr preferRelativeResize="0"/>
          <p:nvPr/>
        </p:nvPicPr>
        <p:blipFill rotWithShape="1">
          <a:blip r:embed="rId6">
            <a:alphaModFix/>
          </a:blip>
          <a:srcRect/>
          <a:stretch/>
        </p:blipFill>
        <p:spPr>
          <a:xfrm>
            <a:off x="3678937" y="1577000"/>
            <a:ext cx="5090601" cy="1231499"/>
          </a:xfrm>
          <a:prstGeom prst="rect">
            <a:avLst/>
          </a:prstGeom>
          <a:noFill/>
          <a:ln>
            <a:noFill/>
          </a:ln>
        </p:spPr>
      </p:pic>
    </p:spTree>
  </p:cSld>
  <p:clrMapOvr>
    <a:masterClrMapping/>
  </p:clrMapOvr>
</p:sld>
</file>

<file path=ppt/theme/theme1.xml><?xml version="1.0" encoding="utf-8"?>
<a:theme xmlns:a="http://schemas.openxmlformats.org/drawingml/2006/main" name="Sample presentation slides(2)">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ample presentation slides(2)">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4941</Words>
  <Application>Microsoft Office PowerPoint</Application>
  <PresentationFormat>On-screen Show (4:3)</PresentationFormat>
  <Paragraphs>822</Paragraphs>
  <Slides>56</Slides>
  <Notes>56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Noto Sans Symbols</vt:lpstr>
      <vt:lpstr>Arial</vt:lpstr>
      <vt:lpstr>Times New Roman</vt:lpstr>
      <vt:lpstr>Libre Franklin</vt:lpstr>
      <vt:lpstr>Source Sans Pro</vt:lpstr>
      <vt:lpstr>Calibri</vt:lpstr>
      <vt:lpstr>Libre Franklin Thin</vt:lpstr>
      <vt:lpstr>Sample presentation slides(2)</vt:lpstr>
      <vt:lpstr>1_Sample presentation slides(2)</vt:lpstr>
      <vt:lpstr>PowerPoint Presentation</vt:lpstr>
      <vt:lpstr>CUI Program Office</vt:lpstr>
      <vt:lpstr>Controlled Unclassified Information (CUI)</vt:lpstr>
      <vt:lpstr>AGENDA</vt:lpstr>
      <vt:lpstr>Why Mark CUI?</vt:lpstr>
      <vt:lpstr>CUI includes, but is not limited to:</vt:lpstr>
      <vt:lpstr>Legacy Information and Markings</vt:lpstr>
      <vt:lpstr>Waivers For Legacy Information</vt:lpstr>
      <vt:lpstr>CUI Basic and CUI Specified</vt:lpstr>
      <vt:lpstr>CUI Banner Marking Breakdown</vt:lpstr>
      <vt:lpstr>CUI Control Marking</vt:lpstr>
      <vt:lpstr>CUI Category Marking</vt:lpstr>
      <vt:lpstr>CUI Limited Dissemination Controls</vt:lpstr>
      <vt:lpstr>Alternative Markings</vt:lpstr>
      <vt:lpstr>System Markings</vt:lpstr>
      <vt:lpstr>Designation Indicator</vt:lpstr>
      <vt:lpstr>CUI Registry</vt:lpstr>
      <vt:lpstr>CUI Registry</vt:lpstr>
      <vt:lpstr>CUI Registry</vt:lpstr>
      <vt:lpstr>What have we learned so far</vt:lpstr>
      <vt:lpstr>Marking CUI Basic </vt:lpstr>
      <vt:lpstr>Mandatory CUI Banner Marking</vt:lpstr>
      <vt:lpstr>Marking CUI Specified </vt:lpstr>
      <vt:lpstr>CUI Specified Category marking</vt:lpstr>
      <vt:lpstr>When to use Limited Dissemination Controls</vt:lpstr>
      <vt:lpstr>Limited Dissemination Controls </vt:lpstr>
      <vt:lpstr>Coversheet and CUI Media Labels</vt:lpstr>
      <vt:lpstr>Use of Coversheets while teleworking </vt:lpstr>
      <vt:lpstr>Markings per Authorities</vt:lpstr>
      <vt:lpstr>Marking Multiple Pages</vt:lpstr>
      <vt:lpstr>What have we learned so far</vt:lpstr>
      <vt:lpstr>Marking Emails</vt:lpstr>
      <vt:lpstr>Marking emails cont.</vt:lpstr>
      <vt:lpstr>How do you mark or identify CUI in spreadsheets </vt:lpstr>
      <vt:lpstr>How do you mark or identify CUI in PowerPoints </vt:lpstr>
      <vt:lpstr>How do you mark or identify CUI in databases or application </vt:lpstr>
      <vt:lpstr>Marking Forms</vt:lpstr>
      <vt:lpstr>Shipping and Mailing</vt:lpstr>
      <vt:lpstr>Marking Transmittal Documents</vt:lpstr>
      <vt:lpstr>Portion Markings</vt:lpstr>
      <vt:lpstr>Supplemental Administrative Marking</vt:lpstr>
      <vt:lpstr>QUESTION #1</vt:lpstr>
      <vt:lpstr>ANSWER: B      CUI Basic and CUI Specified</vt:lpstr>
      <vt:lpstr>QUESTION #2</vt:lpstr>
      <vt:lpstr>ANSWER: TRUE              System Markings</vt:lpstr>
      <vt:lpstr>QUESTION #3</vt:lpstr>
      <vt:lpstr>ANSWER: TRUE           CUI Banner Marking</vt:lpstr>
      <vt:lpstr>QUESTION #4</vt:lpstr>
      <vt:lpstr>Answer: FALSE         Marking Emails</vt:lpstr>
      <vt:lpstr>QUESTION #5</vt:lpstr>
      <vt:lpstr>Answer: FALSE     Shipping and Mailing</vt:lpstr>
      <vt:lpstr>QUESTION #6</vt:lpstr>
      <vt:lpstr>Supplemental Administrative Marking</vt:lpstr>
      <vt:lpstr>QUESTION #7</vt:lpstr>
      <vt:lpstr>Answer: YES     Coversheet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Viscuso</dc:creator>
  <cp:lastModifiedBy>Charlene</cp:lastModifiedBy>
  <cp:revision>1</cp:revision>
  <dcterms:created xsi:type="dcterms:W3CDTF">2013-05-13T13:50:50Z</dcterms:created>
  <dcterms:modified xsi:type="dcterms:W3CDTF">2021-02-10T20:31:38Z</dcterms:modified>
</cp:coreProperties>
</file>